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4095" r:id="rId1"/>
  </p:sldMasterIdLst>
  <p:notesMasterIdLst>
    <p:notesMasterId r:id="rId124"/>
  </p:notesMasterIdLst>
  <p:handoutMasterIdLst>
    <p:handoutMasterId r:id="rId125"/>
  </p:handoutMasterIdLst>
  <p:sldIdLst>
    <p:sldId id="256" r:id="rId2"/>
    <p:sldId id="366" r:id="rId3"/>
    <p:sldId id="364" r:id="rId4"/>
    <p:sldId id="367" r:id="rId5"/>
    <p:sldId id="347" r:id="rId6"/>
    <p:sldId id="348" r:id="rId7"/>
    <p:sldId id="349" r:id="rId8"/>
    <p:sldId id="330" r:id="rId9"/>
    <p:sldId id="340" r:id="rId10"/>
    <p:sldId id="341" r:id="rId11"/>
    <p:sldId id="342" r:id="rId12"/>
    <p:sldId id="343" r:id="rId13"/>
    <p:sldId id="370" r:id="rId14"/>
    <p:sldId id="371" r:id="rId15"/>
    <p:sldId id="372" r:id="rId16"/>
    <p:sldId id="408" r:id="rId17"/>
    <p:sldId id="409" r:id="rId18"/>
    <p:sldId id="368" r:id="rId19"/>
    <p:sldId id="369" r:id="rId20"/>
    <p:sldId id="337" r:id="rId21"/>
    <p:sldId id="351" r:id="rId22"/>
    <p:sldId id="352" r:id="rId23"/>
    <p:sldId id="350" r:id="rId24"/>
    <p:sldId id="458" r:id="rId25"/>
    <p:sldId id="460" r:id="rId26"/>
    <p:sldId id="353" r:id="rId27"/>
    <p:sldId id="359" r:id="rId28"/>
    <p:sldId id="357" r:id="rId29"/>
    <p:sldId id="355" r:id="rId30"/>
    <p:sldId id="356" r:id="rId31"/>
    <p:sldId id="270" r:id="rId32"/>
    <p:sldId id="459" r:id="rId33"/>
    <p:sldId id="373" r:id="rId34"/>
    <p:sldId id="271" r:id="rId35"/>
    <p:sldId id="360" r:id="rId36"/>
    <p:sldId id="361" r:id="rId37"/>
    <p:sldId id="272" r:id="rId38"/>
    <p:sldId id="374" r:id="rId39"/>
    <p:sldId id="362" r:id="rId40"/>
    <p:sldId id="375" r:id="rId41"/>
    <p:sldId id="274" r:id="rId42"/>
    <p:sldId id="424" r:id="rId43"/>
    <p:sldId id="425" r:id="rId44"/>
    <p:sldId id="426" r:id="rId45"/>
    <p:sldId id="275" r:id="rId46"/>
    <p:sldId id="378" r:id="rId47"/>
    <p:sldId id="427" r:id="rId48"/>
    <p:sldId id="276" r:id="rId49"/>
    <p:sldId id="277" r:id="rId50"/>
    <p:sldId id="379" r:id="rId51"/>
    <p:sldId id="380" r:id="rId52"/>
    <p:sldId id="278" r:id="rId53"/>
    <p:sldId id="453" r:id="rId54"/>
    <p:sldId id="454" r:id="rId55"/>
    <p:sldId id="455" r:id="rId56"/>
    <p:sldId id="456" r:id="rId57"/>
    <p:sldId id="457" r:id="rId58"/>
    <p:sldId id="381" r:id="rId59"/>
    <p:sldId id="382" r:id="rId60"/>
    <p:sldId id="384" r:id="rId61"/>
    <p:sldId id="383" r:id="rId62"/>
    <p:sldId id="385" r:id="rId63"/>
    <p:sldId id="386" r:id="rId64"/>
    <p:sldId id="389" r:id="rId65"/>
    <p:sldId id="282" r:id="rId66"/>
    <p:sldId id="387" r:id="rId67"/>
    <p:sldId id="390" r:id="rId68"/>
    <p:sldId id="388" r:id="rId69"/>
    <p:sldId id="391" r:id="rId70"/>
    <p:sldId id="392" r:id="rId71"/>
    <p:sldId id="393" r:id="rId72"/>
    <p:sldId id="394" r:id="rId73"/>
    <p:sldId id="395" r:id="rId74"/>
    <p:sldId id="396" r:id="rId75"/>
    <p:sldId id="397" r:id="rId76"/>
    <p:sldId id="398" r:id="rId77"/>
    <p:sldId id="399" r:id="rId78"/>
    <p:sldId id="400" r:id="rId79"/>
    <p:sldId id="401" r:id="rId80"/>
    <p:sldId id="402" r:id="rId81"/>
    <p:sldId id="403" r:id="rId82"/>
    <p:sldId id="404" r:id="rId83"/>
    <p:sldId id="405" r:id="rId84"/>
    <p:sldId id="406" r:id="rId85"/>
    <p:sldId id="407" r:id="rId86"/>
    <p:sldId id="410" r:id="rId87"/>
    <p:sldId id="411" r:id="rId88"/>
    <p:sldId id="412" r:id="rId89"/>
    <p:sldId id="413" r:id="rId90"/>
    <p:sldId id="414" r:id="rId91"/>
    <p:sldId id="415" r:id="rId92"/>
    <p:sldId id="416" r:id="rId93"/>
    <p:sldId id="417" r:id="rId94"/>
    <p:sldId id="418" r:id="rId95"/>
    <p:sldId id="419" r:id="rId96"/>
    <p:sldId id="420" r:id="rId97"/>
    <p:sldId id="443" r:id="rId98"/>
    <p:sldId id="444" r:id="rId99"/>
    <p:sldId id="445" r:id="rId100"/>
    <p:sldId id="446" r:id="rId101"/>
    <p:sldId id="448" r:id="rId102"/>
    <p:sldId id="449" r:id="rId103"/>
    <p:sldId id="450" r:id="rId104"/>
    <p:sldId id="451" r:id="rId105"/>
    <p:sldId id="421" r:id="rId106"/>
    <p:sldId id="422" r:id="rId107"/>
    <p:sldId id="447" r:id="rId108"/>
    <p:sldId id="423" r:id="rId109"/>
    <p:sldId id="428" r:id="rId110"/>
    <p:sldId id="429" r:id="rId111"/>
    <p:sldId id="431" r:id="rId112"/>
    <p:sldId id="433" r:id="rId113"/>
    <p:sldId id="434" r:id="rId114"/>
    <p:sldId id="435" r:id="rId115"/>
    <p:sldId id="436" r:id="rId116"/>
    <p:sldId id="437" r:id="rId117"/>
    <p:sldId id="438" r:id="rId118"/>
    <p:sldId id="439" r:id="rId119"/>
    <p:sldId id="440" r:id="rId120"/>
    <p:sldId id="441" r:id="rId121"/>
    <p:sldId id="442" r:id="rId122"/>
    <p:sldId id="452" r:id="rId123"/>
  </p:sldIdLst>
  <p:sldSz cx="12192000" cy="6858000"/>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1pPr>
    <a:lvl2pPr marL="457200" algn="l" defTabSz="457200"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2pPr>
    <a:lvl3pPr marL="914400" algn="l" defTabSz="457200"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3pPr>
    <a:lvl4pPr marL="1371600" algn="l" defTabSz="457200"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4pPr>
    <a:lvl5pPr marL="1828800" algn="l" defTabSz="457200"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5pPr>
    <a:lvl6pPr marL="2286000" algn="l" defTabSz="914400" rtl="0" eaLnBrk="1" latinLnBrk="0" hangingPunct="1">
      <a:defRPr kern="1200">
        <a:solidFill>
          <a:schemeClr val="tx1"/>
        </a:solidFill>
        <a:latin typeface="Times New Roman" panose="02020603050405020304" pitchFamily="18" charset="0"/>
        <a:ea typeface="+mn-ea"/>
        <a:cs typeface="+mn-cs"/>
      </a:defRPr>
    </a:lvl6pPr>
    <a:lvl7pPr marL="2743200" algn="l" defTabSz="914400" rtl="0" eaLnBrk="1" latinLnBrk="0" hangingPunct="1">
      <a:defRPr kern="1200">
        <a:solidFill>
          <a:schemeClr val="tx1"/>
        </a:solidFill>
        <a:latin typeface="Times New Roman" panose="02020603050405020304" pitchFamily="18" charset="0"/>
        <a:ea typeface="+mn-ea"/>
        <a:cs typeface="+mn-cs"/>
      </a:defRPr>
    </a:lvl7pPr>
    <a:lvl8pPr marL="3200400" algn="l" defTabSz="914400" rtl="0" eaLnBrk="1" latinLnBrk="0" hangingPunct="1">
      <a:defRPr kern="1200">
        <a:solidFill>
          <a:schemeClr val="tx1"/>
        </a:solidFill>
        <a:latin typeface="Times New Roman" panose="02020603050405020304" pitchFamily="18" charset="0"/>
        <a:ea typeface="+mn-ea"/>
        <a:cs typeface="+mn-cs"/>
      </a:defRPr>
    </a:lvl8pPr>
    <a:lvl9pPr marL="3657600" algn="l" defTabSz="914400" rtl="0" eaLnBrk="1" latinLnBrk="0" hangingPunct="1">
      <a:defRPr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7" d="100"/>
          <a:sy n="67" d="100"/>
        </p:scale>
        <p:origin x="834" y="7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notesMaster" Target="notesMasters/notesMaster1.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A16258A-736B-4680-A3A3-22E2C5C9F46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A3749C22-0CB0-41DF-A765-A6D55574DC5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C6BEDE08-D1C2-4B35-BED6-EBB0816B5913}" type="datetimeFigureOut">
              <a:rPr lang="en-US"/>
              <a:pPr>
                <a:defRPr/>
              </a:pPr>
              <a:t>6/2/2023</a:t>
            </a:fld>
            <a:endParaRPr lang="en-US"/>
          </a:p>
        </p:txBody>
      </p:sp>
      <p:sp>
        <p:nvSpPr>
          <p:cNvPr id="4" name="Footer Placeholder 3">
            <a:extLst>
              <a:ext uri="{FF2B5EF4-FFF2-40B4-BE49-F238E27FC236}">
                <a16:creationId xmlns:a16="http://schemas.microsoft.com/office/drawing/2014/main" id="{9A17AB68-9403-4EA6-BD06-A5BEA083DAB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a:extLst>
              <a:ext uri="{FF2B5EF4-FFF2-40B4-BE49-F238E27FC236}">
                <a16:creationId xmlns:a16="http://schemas.microsoft.com/office/drawing/2014/main" id="{A2630E95-EFFC-47F5-AAD2-A64700A7AD65}"/>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AFB5C682-1F7B-4425-93ED-3D71A14FFFC0}"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BC1F5753-AA9A-482D-AFAC-6A338DFAE979}"/>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fontAlgn="auto" hangingPunct="1">
              <a:spcBef>
                <a:spcPts val="0"/>
              </a:spcBef>
              <a:spcAft>
                <a:spcPts val="0"/>
              </a:spcAft>
              <a:defRPr sz="1200">
                <a:latin typeface="+mn-lt"/>
              </a:defRPr>
            </a:lvl1pPr>
          </a:lstStyle>
          <a:p>
            <a:pPr>
              <a:defRPr/>
            </a:pPr>
            <a:endParaRPr lang="en-US"/>
          </a:p>
        </p:txBody>
      </p:sp>
      <p:sp>
        <p:nvSpPr>
          <p:cNvPr id="28675" name="Rectangle 3">
            <a:extLst>
              <a:ext uri="{FF2B5EF4-FFF2-40B4-BE49-F238E27FC236}">
                <a16:creationId xmlns:a16="http://schemas.microsoft.com/office/drawing/2014/main" id="{38B5B2F0-8407-46E1-9909-474F7B626889}"/>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fontAlgn="auto" hangingPunct="1">
              <a:spcBef>
                <a:spcPts val="0"/>
              </a:spcBef>
              <a:spcAft>
                <a:spcPts val="0"/>
              </a:spcAft>
              <a:defRPr sz="1200">
                <a:latin typeface="+mn-lt"/>
              </a:defRPr>
            </a:lvl1pPr>
          </a:lstStyle>
          <a:p>
            <a:pPr>
              <a:defRPr/>
            </a:pPr>
            <a:endParaRPr lang="en-US"/>
          </a:p>
        </p:txBody>
      </p:sp>
      <p:sp>
        <p:nvSpPr>
          <p:cNvPr id="8196" name="Rectangle 4">
            <a:extLst>
              <a:ext uri="{FF2B5EF4-FFF2-40B4-BE49-F238E27FC236}">
                <a16:creationId xmlns:a16="http://schemas.microsoft.com/office/drawing/2014/main" id="{2E2BD810-17B6-4542-B1CB-BC921B770087}"/>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7" name="Rectangle 5">
            <a:extLst>
              <a:ext uri="{FF2B5EF4-FFF2-40B4-BE49-F238E27FC236}">
                <a16:creationId xmlns:a16="http://schemas.microsoft.com/office/drawing/2014/main" id="{C0452E15-5057-4ED9-AAE1-E4AE082375FC}"/>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678" name="Rectangle 6">
            <a:extLst>
              <a:ext uri="{FF2B5EF4-FFF2-40B4-BE49-F238E27FC236}">
                <a16:creationId xmlns:a16="http://schemas.microsoft.com/office/drawing/2014/main" id="{36D5B8CC-F420-4F8B-906C-746A65A012BB}"/>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fontAlgn="auto" hangingPunct="1">
              <a:spcBef>
                <a:spcPts val="0"/>
              </a:spcBef>
              <a:spcAft>
                <a:spcPts val="0"/>
              </a:spcAft>
              <a:defRPr sz="1200">
                <a:latin typeface="+mn-lt"/>
              </a:defRPr>
            </a:lvl1pPr>
          </a:lstStyle>
          <a:p>
            <a:pPr>
              <a:defRPr/>
            </a:pPr>
            <a:endParaRPr lang="en-US"/>
          </a:p>
        </p:txBody>
      </p:sp>
      <p:sp>
        <p:nvSpPr>
          <p:cNvPr id="28679" name="Rectangle 7">
            <a:extLst>
              <a:ext uri="{FF2B5EF4-FFF2-40B4-BE49-F238E27FC236}">
                <a16:creationId xmlns:a16="http://schemas.microsoft.com/office/drawing/2014/main" id="{2A41C7EF-EFAB-4B7B-9DA0-49CDA6E715E4}"/>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1247B37D-6AAF-42CC-8B44-1DB30357747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f/>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8674" name="Google Shape;102;p1:notes">
            <a:extLst>
              <a:ext uri="{FF2B5EF4-FFF2-40B4-BE49-F238E27FC236}">
                <a16:creationId xmlns:a16="http://schemas.microsoft.com/office/drawing/2014/main" id="{0D28FADC-15A6-A651-B0F3-3C5F8E37DB84}"/>
              </a:ext>
            </a:extLst>
          </p:cNvPr>
          <p:cNvSpPr>
            <a:spLocks noGrp="1" noRot="1" noChangeAspect="1" noTextEdit="1"/>
          </p:cNvSpPr>
          <p:nvPr>
            <p:ph type="sldImg" idx="2"/>
          </p:nvPr>
        </p:nvSpPr>
        <p:spPr bwMode="auto">
          <a:xfrm>
            <a:off x="685800" y="1143000"/>
            <a:ext cx="5486400" cy="30861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cap="flat">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28675" name="Google Shape;103;p1:notes">
            <a:extLst>
              <a:ext uri="{FF2B5EF4-FFF2-40B4-BE49-F238E27FC236}">
                <a16:creationId xmlns:a16="http://schemas.microsoft.com/office/drawing/2014/main" id="{8495154E-5505-94FC-4CC4-8BA76117B726}"/>
              </a:ext>
            </a:extLst>
          </p:cNvPr>
          <p:cNvSpPr txBox="1">
            <a:spLocks noGrp="1" noChangeArrowheads="1"/>
          </p:cNvSpPr>
          <p:nvPr>
            <p:ph type="body" idx="1"/>
          </p:nvPr>
        </p:nvSpPr>
        <p:spPr bwMode="auto">
          <a:xfrm>
            <a:off x="685800" y="4400550"/>
            <a:ext cx="5486400" cy="3600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45700" rIns="91425" bIns="45700" numCol="1" anchor="t" anchorCtr="0" compatLnSpc="1">
            <a:prstTxWarp prst="textNoShape">
              <a:avLst/>
            </a:prstTxWarp>
          </a:bodyPr>
          <a:lstStyle/>
          <a:p>
            <a:pPr>
              <a:spcBef>
                <a:spcPct val="0"/>
              </a:spcBef>
            </a:pPr>
            <a:endParaRPr lang="en-US" altLang="en-US"/>
          </a:p>
        </p:txBody>
      </p:sp>
      <p:sp>
        <p:nvSpPr>
          <p:cNvPr id="28676" name="Google Shape;104;p1:notes">
            <a:extLst>
              <a:ext uri="{FF2B5EF4-FFF2-40B4-BE49-F238E27FC236}">
                <a16:creationId xmlns:a16="http://schemas.microsoft.com/office/drawing/2014/main" id="{A5926B42-A30B-8697-7DE0-7ABF7D472121}"/>
              </a:ext>
            </a:extLst>
          </p:cNvPr>
          <p:cNvSpPr>
            <a:spLocks noGrp="1" noChangeArrowheads="1"/>
          </p:cNvSpPr>
          <p:nvPr>
            <p:ph type="sldNum" sz="quarter" idx="5"/>
          </p:nvPr>
        </p:nvSpPr>
        <p:spPr bwMode="auto">
          <a:xfrm>
            <a:off x="3884613" y="8685213"/>
            <a:ext cx="2971800" cy="4587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fld id="{583C7E7D-BCD1-4AEB-8C5B-C76AE99D350A}" type="slidenum">
              <a:rPr lang="en-US" altLang="en-US" smtClean="0">
                <a:latin typeface="Calibri" panose="020F0502020204030204" pitchFamily="34" charset="0"/>
              </a:rPr>
              <a:pPr/>
              <a:t>1</a:t>
            </a:fld>
            <a:endParaRPr lang="en-US" altLang="en-US">
              <a:latin typeface="Calibri" panose="020F0502020204030204" pitchFamily="34" charset="0"/>
            </a:endParaRPr>
          </a:p>
        </p:txBody>
      </p:sp>
      <p:sp>
        <p:nvSpPr>
          <p:cNvPr id="105" name="Google Shape;105;p1:notes">
            <a:extLst>
              <a:ext uri="{FF2B5EF4-FFF2-40B4-BE49-F238E27FC236}">
                <a16:creationId xmlns:a16="http://schemas.microsoft.com/office/drawing/2014/main" id="{DB2F1E17-6A0A-DE12-C55E-86E4B89255FB}"/>
              </a:ext>
            </a:extLst>
          </p:cNvPr>
          <p:cNvSpPr>
            <a:spLocks noGrp="1"/>
          </p:cNvSpPr>
          <p:nvPr>
            <p:ph type="dt" sz="quarter" idx="1"/>
          </p:nvPr>
        </p:nvSpPr>
        <p:spPr>
          <a:xfrm>
            <a:off x="3884613" y="0"/>
            <a:ext cx="2971800" cy="458788"/>
          </a:xfrm>
        </p:spPr>
        <p:txBody>
          <a:bodyPr spcFirstLastPara="1" wrap="square" lIns="91425" tIns="45700" rIns="91425" bIns="45700" anchor="t" anchorCtr="0">
            <a:noAutofit/>
          </a:bodyPr>
          <a:lstStyle/>
          <a:p>
            <a:pPr>
              <a:defRPr/>
            </a:pPr>
            <a:r>
              <a:rPr lang="en-US"/>
              <a:t>3/3/2023</a:t>
            </a:r>
            <a:endParaRPr/>
          </a:p>
        </p:txBody>
      </p:sp>
      <p:sp>
        <p:nvSpPr>
          <p:cNvPr id="106" name="Google Shape;106;p1:notes">
            <a:extLst>
              <a:ext uri="{FF2B5EF4-FFF2-40B4-BE49-F238E27FC236}">
                <a16:creationId xmlns:a16="http://schemas.microsoft.com/office/drawing/2014/main" id="{E79D12D8-0257-F491-81C3-11DA46A2F8D3}"/>
              </a:ext>
            </a:extLst>
          </p:cNvPr>
          <p:cNvSpPr>
            <a:spLocks noGrp="1"/>
          </p:cNvSpPr>
          <p:nvPr>
            <p:ph type="ftr" sz="quarter" idx="4"/>
          </p:nvPr>
        </p:nvSpPr>
        <p:spPr>
          <a:xfrm>
            <a:off x="0" y="8685213"/>
            <a:ext cx="2971800" cy="458787"/>
          </a:xfrm>
        </p:spPr>
        <p:txBody>
          <a:bodyPr spcFirstLastPara="1" wrap="square" lIns="91425" tIns="45700" rIns="91425" bIns="45700" anchorCtr="0">
            <a:noAutofit/>
          </a:bodyPr>
          <a:lstStyle/>
          <a:p>
            <a:pPr>
              <a:defRPr/>
            </a:pPr>
            <a:endParaRPr/>
          </a:p>
        </p:txBody>
      </p:sp>
      <p:sp>
        <p:nvSpPr>
          <p:cNvPr id="107" name="Google Shape;107;p1:notes">
            <a:extLst>
              <a:ext uri="{FF2B5EF4-FFF2-40B4-BE49-F238E27FC236}">
                <a16:creationId xmlns:a16="http://schemas.microsoft.com/office/drawing/2014/main" id="{4CFDF251-444F-6108-0D80-4E8941B176AE}"/>
              </a:ext>
            </a:extLst>
          </p:cNvPr>
          <p:cNvSpPr>
            <a:spLocks noGrp="1"/>
          </p:cNvSpPr>
          <p:nvPr>
            <p:ph type="hdr" sz="quarter"/>
          </p:nvPr>
        </p:nvSpPr>
        <p:spPr>
          <a:xfrm>
            <a:off x="0" y="0"/>
            <a:ext cx="2971800" cy="458788"/>
          </a:xfrm>
        </p:spPr>
        <p:txBody>
          <a:bodyPr spcFirstLastPara="1" wrap="square" lIns="91425" tIns="45700" rIns="91425" bIns="45700" anchor="t" anchorCtr="0">
            <a:noAutofit/>
          </a:bodyPr>
          <a:lstStyle/>
          <a:p>
            <a:pPr>
              <a:defRPr/>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211E647D-A660-497E-A375-DA192839FAAC}"/>
              </a:ext>
            </a:extLst>
          </p:cNvPr>
          <p:cNvSpPr>
            <a:spLocks noGrp="1" noRot="1" noChangeAspect="1" noChangeArrowheads="1" noTextEdit="1"/>
          </p:cNvSpPr>
          <p:nvPr>
            <p:ph type="sldImg"/>
          </p:nvPr>
        </p:nvSpPr>
        <p:spPr>
          <a:ln/>
        </p:spPr>
      </p:sp>
      <p:sp>
        <p:nvSpPr>
          <p:cNvPr id="28675" name="Notes Placeholder 2">
            <a:extLst>
              <a:ext uri="{FF2B5EF4-FFF2-40B4-BE49-F238E27FC236}">
                <a16:creationId xmlns:a16="http://schemas.microsoft.com/office/drawing/2014/main" id="{E3F347EE-9DB4-4785-AC73-A7A0DD806D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4" name="Header Placeholder 3">
            <a:extLst>
              <a:ext uri="{FF2B5EF4-FFF2-40B4-BE49-F238E27FC236}">
                <a16:creationId xmlns:a16="http://schemas.microsoft.com/office/drawing/2014/main" id="{B0AE46D0-7A3E-49B1-BEBB-9BDB2E5C576F}"/>
              </a:ext>
            </a:extLst>
          </p:cNvPr>
          <p:cNvSpPr>
            <a:spLocks noGrp="1"/>
          </p:cNvSpPr>
          <p:nvPr>
            <p:ph type="hdr" sz="quarter"/>
          </p:nvPr>
        </p:nvSpPr>
        <p:spPr/>
        <p:txBody>
          <a:bodyPr/>
          <a:lstStyle/>
          <a:p>
            <a:pPr>
              <a:defRPr/>
            </a:pPr>
            <a:endParaRPr lang="en-US"/>
          </a:p>
        </p:txBody>
      </p:sp>
      <p:sp>
        <p:nvSpPr>
          <p:cNvPr id="5" name="Date Placeholder 4">
            <a:extLst>
              <a:ext uri="{FF2B5EF4-FFF2-40B4-BE49-F238E27FC236}">
                <a16:creationId xmlns:a16="http://schemas.microsoft.com/office/drawing/2014/main" id="{5C7FD693-0617-483A-90EE-BED41ABA636A}"/>
              </a:ext>
            </a:extLst>
          </p:cNvPr>
          <p:cNvSpPr>
            <a:spLocks noGrp="1"/>
          </p:cNvSpPr>
          <p:nvPr>
            <p:ph type="dt" sz="quarter" idx="1"/>
          </p:nvPr>
        </p:nvSpPr>
        <p:spPr/>
        <p:txBody>
          <a:bodyPr/>
          <a:lstStyle/>
          <a:p>
            <a:pPr>
              <a:defRPr/>
            </a:pPr>
            <a:endParaRPr lang="en-US"/>
          </a:p>
        </p:txBody>
      </p:sp>
      <p:sp>
        <p:nvSpPr>
          <p:cNvPr id="6" name="Footer Placeholder 5">
            <a:extLst>
              <a:ext uri="{FF2B5EF4-FFF2-40B4-BE49-F238E27FC236}">
                <a16:creationId xmlns:a16="http://schemas.microsoft.com/office/drawing/2014/main" id="{79047B84-4DF3-457E-97CC-3EBB23C92464}"/>
              </a:ext>
            </a:extLst>
          </p:cNvPr>
          <p:cNvSpPr>
            <a:spLocks noGrp="1"/>
          </p:cNvSpPr>
          <p:nvPr>
            <p:ph type="ftr" sz="quarter" idx="4"/>
          </p:nvPr>
        </p:nvSpPr>
        <p:spPr/>
        <p:txBody>
          <a:bodyPr/>
          <a:lstStyle/>
          <a:p>
            <a:pPr>
              <a:defRPr/>
            </a:pPr>
            <a:endParaRPr lang="en-US"/>
          </a:p>
        </p:txBody>
      </p:sp>
      <p:sp>
        <p:nvSpPr>
          <p:cNvPr id="28679" name="Slide Number Placeholder 6">
            <a:extLst>
              <a:ext uri="{FF2B5EF4-FFF2-40B4-BE49-F238E27FC236}">
                <a16:creationId xmlns:a16="http://schemas.microsoft.com/office/drawing/2014/main" id="{14729308-C402-4C0E-91A8-C6E59DC8C2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6F399994-3E64-412A-AA98-4A329A170344}" type="slidenum">
              <a:rPr lang="en-US" altLang="en-US" smtClean="0">
                <a:latin typeface="Calibri" panose="020F0502020204030204" pitchFamily="34" charset="0"/>
              </a:rPr>
              <a:pPr/>
              <a:t>16</a:t>
            </a:fld>
            <a:endParaRPr lang="en-US" altLang="en-US">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5729AD-B329-4E6B-8996-E4FA2A243FED}"/>
              </a:ext>
            </a:extLst>
          </p:cNvPr>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4">
            <a:extLst>
              <a:ext uri="{FF2B5EF4-FFF2-40B4-BE49-F238E27FC236}">
                <a16:creationId xmlns:a16="http://schemas.microsoft.com/office/drawing/2014/main" id="{EC6731DD-5A12-46CF-B5D4-B88DFBA8E9D3}"/>
              </a:ext>
            </a:extLst>
          </p:cNvPr>
          <p:cNvSpPr/>
          <p:nvPr/>
        </p:nvSpPr>
        <p:spPr>
          <a:xfrm>
            <a:off x="0" y="6334125"/>
            <a:ext cx="12188825"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 name="Straight Connector 5">
            <a:extLst>
              <a:ext uri="{FF2B5EF4-FFF2-40B4-BE49-F238E27FC236}">
                <a16:creationId xmlns:a16="http://schemas.microsoft.com/office/drawing/2014/main" id="{03B26A56-BDD0-47E7-83C9-D86E3DF51AC6}"/>
              </a:ext>
            </a:extLst>
          </p:cNvPr>
          <p:cNvCxnSpPr/>
          <p:nvPr/>
        </p:nvCxnSpPr>
        <p:spPr>
          <a:xfrm>
            <a:off x="1208088" y="4343400"/>
            <a:ext cx="9875837"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1097280" y="758952"/>
            <a:ext cx="10058400" cy="3566160"/>
          </a:xfrm>
        </p:spPr>
        <p:txBody>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3">
            <a:extLst>
              <a:ext uri="{FF2B5EF4-FFF2-40B4-BE49-F238E27FC236}">
                <a16:creationId xmlns:a16="http://schemas.microsoft.com/office/drawing/2014/main" id="{096C8A52-DDFE-4A44-8B3E-B6F2B320C723}"/>
              </a:ext>
            </a:extLst>
          </p:cNvPr>
          <p:cNvSpPr>
            <a:spLocks noGrp="1"/>
          </p:cNvSpPr>
          <p:nvPr>
            <p:ph type="dt" sz="half" idx="10"/>
          </p:nvPr>
        </p:nvSpPr>
        <p:spPr/>
        <p:txBody>
          <a:bodyPr/>
          <a:lstStyle>
            <a:lvl1pPr>
              <a:defRPr/>
            </a:lvl1pPr>
          </a:lstStyle>
          <a:p>
            <a:pPr>
              <a:defRPr/>
            </a:pPr>
            <a:fld id="{A853B4F2-01B8-4975-91AC-54AABD7D35AA}" type="datetime1">
              <a:rPr lang="en-US"/>
              <a:pPr>
                <a:defRPr/>
              </a:pPr>
              <a:t>6/2/2023</a:t>
            </a:fld>
            <a:endParaRPr lang="en-US" dirty="0"/>
          </a:p>
        </p:txBody>
      </p:sp>
      <p:sp>
        <p:nvSpPr>
          <p:cNvPr id="8" name="Footer Placeholder 4">
            <a:extLst>
              <a:ext uri="{FF2B5EF4-FFF2-40B4-BE49-F238E27FC236}">
                <a16:creationId xmlns:a16="http://schemas.microsoft.com/office/drawing/2014/main" id="{DB102331-A303-4A48-A12F-DB15FB23F8F7}"/>
              </a:ext>
            </a:extLst>
          </p:cNvPr>
          <p:cNvSpPr>
            <a:spLocks noGrp="1"/>
          </p:cNvSpPr>
          <p:nvPr>
            <p:ph type="ftr" sz="quarter" idx="11"/>
          </p:nvPr>
        </p:nvSpPr>
        <p:spPr/>
        <p:txBody>
          <a:bodyPr/>
          <a:lstStyle>
            <a:lvl1pPr>
              <a:defRPr/>
            </a:lvl1pPr>
          </a:lstStyle>
          <a:p>
            <a:pPr>
              <a:defRPr/>
            </a:pPr>
            <a:r>
              <a:rPr lang="en-US"/>
              <a:t>Spatial and Intensity Transformation</a:t>
            </a:r>
            <a:endParaRPr lang="en-US" dirty="0"/>
          </a:p>
        </p:txBody>
      </p:sp>
      <p:sp>
        <p:nvSpPr>
          <p:cNvPr id="9" name="Slide Number Placeholder 5">
            <a:extLst>
              <a:ext uri="{FF2B5EF4-FFF2-40B4-BE49-F238E27FC236}">
                <a16:creationId xmlns:a16="http://schemas.microsoft.com/office/drawing/2014/main" id="{FB441446-E878-44BC-9AA2-3EF6A97FA980}"/>
              </a:ext>
            </a:extLst>
          </p:cNvPr>
          <p:cNvSpPr>
            <a:spLocks noGrp="1"/>
          </p:cNvSpPr>
          <p:nvPr>
            <p:ph type="sldNum" sz="quarter" idx="12"/>
          </p:nvPr>
        </p:nvSpPr>
        <p:spPr/>
        <p:txBody>
          <a:bodyPr/>
          <a:lstStyle>
            <a:lvl1pPr>
              <a:defRPr/>
            </a:lvl1pPr>
          </a:lstStyle>
          <a:p>
            <a:pPr>
              <a:defRPr/>
            </a:pPr>
            <a:fld id="{14FA7547-E547-4ACD-B2CE-D42831D89A6C}" type="slidenum">
              <a:rPr lang="en-US" altLang="en-US"/>
              <a:pPr>
                <a:defRPr/>
              </a:pPr>
              <a:t>‹#›</a:t>
            </a:fld>
            <a:endParaRPr lang="en-US" altLang="en-US"/>
          </a:p>
        </p:txBody>
      </p:sp>
    </p:spTree>
    <p:extLst>
      <p:ext uri="{BB962C8B-B14F-4D97-AF65-F5344CB8AC3E}">
        <p14:creationId xmlns:p14="http://schemas.microsoft.com/office/powerpoint/2010/main" val="1616497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8B4C5A0-BF39-4B0E-ACB2-0244660EAFEF}"/>
              </a:ext>
            </a:extLst>
          </p:cNvPr>
          <p:cNvSpPr>
            <a:spLocks noGrp="1"/>
          </p:cNvSpPr>
          <p:nvPr>
            <p:ph type="dt" sz="half" idx="10"/>
          </p:nvPr>
        </p:nvSpPr>
        <p:spPr/>
        <p:txBody>
          <a:bodyPr/>
          <a:lstStyle>
            <a:lvl1pPr>
              <a:defRPr/>
            </a:lvl1pPr>
          </a:lstStyle>
          <a:p>
            <a:pPr>
              <a:defRPr/>
            </a:pPr>
            <a:fld id="{184FEA75-DA71-46F9-A890-3BD35F0D05B5}" type="datetime1">
              <a:rPr lang="en-US"/>
              <a:pPr>
                <a:defRPr/>
              </a:pPr>
              <a:t>6/2/2023</a:t>
            </a:fld>
            <a:endParaRPr lang="en-US" dirty="0"/>
          </a:p>
        </p:txBody>
      </p:sp>
      <p:sp>
        <p:nvSpPr>
          <p:cNvPr id="5" name="Footer Placeholder 4">
            <a:extLst>
              <a:ext uri="{FF2B5EF4-FFF2-40B4-BE49-F238E27FC236}">
                <a16:creationId xmlns:a16="http://schemas.microsoft.com/office/drawing/2014/main" id="{3E3C29EC-4D39-42E1-966F-CD1D2965DEB4}"/>
              </a:ext>
            </a:extLst>
          </p:cNvPr>
          <p:cNvSpPr>
            <a:spLocks noGrp="1"/>
          </p:cNvSpPr>
          <p:nvPr>
            <p:ph type="ftr" sz="quarter" idx="11"/>
          </p:nvPr>
        </p:nvSpPr>
        <p:spPr/>
        <p:txBody>
          <a:bodyPr/>
          <a:lstStyle>
            <a:lvl1pPr>
              <a:defRPr/>
            </a:lvl1pPr>
          </a:lstStyle>
          <a:p>
            <a:pPr>
              <a:defRPr/>
            </a:pPr>
            <a:r>
              <a:rPr lang="en-US"/>
              <a:t>Spatial and Intensity Transformation</a:t>
            </a:r>
            <a:endParaRPr lang="en-US" dirty="0"/>
          </a:p>
        </p:txBody>
      </p:sp>
      <p:sp>
        <p:nvSpPr>
          <p:cNvPr id="6" name="Slide Number Placeholder 5">
            <a:extLst>
              <a:ext uri="{FF2B5EF4-FFF2-40B4-BE49-F238E27FC236}">
                <a16:creationId xmlns:a16="http://schemas.microsoft.com/office/drawing/2014/main" id="{08BD7A22-3A2F-4258-BFCA-3525B6998003}"/>
              </a:ext>
            </a:extLst>
          </p:cNvPr>
          <p:cNvSpPr>
            <a:spLocks noGrp="1"/>
          </p:cNvSpPr>
          <p:nvPr>
            <p:ph type="sldNum" sz="quarter" idx="12"/>
          </p:nvPr>
        </p:nvSpPr>
        <p:spPr/>
        <p:txBody>
          <a:bodyPr/>
          <a:lstStyle>
            <a:lvl1pPr>
              <a:defRPr/>
            </a:lvl1pPr>
          </a:lstStyle>
          <a:p>
            <a:pPr>
              <a:defRPr/>
            </a:pPr>
            <a:fld id="{1C454B9E-7142-4863-BCCF-96ED698D0397}" type="slidenum">
              <a:rPr lang="en-US" altLang="en-US"/>
              <a:pPr>
                <a:defRPr/>
              </a:pPr>
              <a:t>‹#›</a:t>
            </a:fld>
            <a:endParaRPr lang="en-US" altLang="en-US"/>
          </a:p>
        </p:txBody>
      </p:sp>
    </p:spTree>
    <p:extLst>
      <p:ext uri="{BB962C8B-B14F-4D97-AF65-F5344CB8AC3E}">
        <p14:creationId xmlns:p14="http://schemas.microsoft.com/office/powerpoint/2010/main" val="4086792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3A7DB0-E2DE-4C10-91B4-337A69D0A5FC}"/>
              </a:ext>
            </a:extLst>
          </p:cNvPr>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4">
            <a:extLst>
              <a:ext uri="{FF2B5EF4-FFF2-40B4-BE49-F238E27FC236}">
                <a16:creationId xmlns:a16="http://schemas.microsoft.com/office/drawing/2014/main" id="{C6D01A7A-0D5C-4087-83A4-EBE62FF50133}"/>
              </a:ext>
            </a:extLst>
          </p:cNvPr>
          <p:cNvSpPr/>
          <p:nvPr/>
        </p:nvSpPr>
        <p:spPr>
          <a:xfrm>
            <a:off x="0" y="6334125"/>
            <a:ext cx="12188825"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3">
            <a:extLst>
              <a:ext uri="{FF2B5EF4-FFF2-40B4-BE49-F238E27FC236}">
                <a16:creationId xmlns:a16="http://schemas.microsoft.com/office/drawing/2014/main" id="{FE8EB096-AB2E-42B0-A08B-9B2A2F156FFA}"/>
              </a:ext>
            </a:extLst>
          </p:cNvPr>
          <p:cNvSpPr>
            <a:spLocks noGrp="1"/>
          </p:cNvSpPr>
          <p:nvPr>
            <p:ph type="dt" sz="half" idx="10"/>
          </p:nvPr>
        </p:nvSpPr>
        <p:spPr/>
        <p:txBody>
          <a:bodyPr/>
          <a:lstStyle>
            <a:lvl1pPr>
              <a:defRPr/>
            </a:lvl1pPr>
          </a:lstStyle>
          <a:p>
            <a:pPr>
              <a:defRPr/>
            </a:pPr>
            <a:fld id="{B99234BB-90EA-4626-BAC6-8F2D6BC3B82B}" type="datetime1">
              <a:rPr lang="en-US"/>
              <a:pPr>
                <a:defRPr/>
              </a:pPr>
              <a:t>6/2/2023</a:t>
            </a:fld>
            <a:endParaRPr lang="en-US" dirty="0"/>
          </a:p>
        </p:txBody>
      </p:sp>
      <p:sp>
        <p:nvSpPr>
          <p:cNvPr id="7" name="Footer Placeholder 4">
            <a:extLst>
              <a:ext uri="{FF2B5EF4-FFF2-40B4-BE49-F238E27FC236}">
                <a16:creationId xmlns:a16="http://schemas.microsoft.com/office/drawing/2014/main" id="{32E1FEC4-E223-4EDA-9623-57BC5AD04816}"/>
              </a:ext>
            </a:extLst>
          </p:cNvPr>
          <p:cNvSpPr>
            <a:spLocks noGrp="1"/>
          </p:cNvSpPr>
          <p:nvPr>
            <p:ph type="ftr" sz="quarter" idx="11"/>
          </p:nvPr>
        </p:nvSpPr>
        <p:spPr/>
        <p:txBody>
          <a:bodyPr/>
          <a:lstStyle>
            <a:lvl1pPr>
              <a:defRPr/>
            </a:lvl1pPr>
          </a:lstStyle>
          <a:p>
            <a:pPr>
              <a:defRPr/>
            </a:pPr>
            <a:r>
              <a:rPr lang="en-US"/>
              <a:t>Spatial and Intensity Transformation</a:t>
            </a:r>
            <a:endParaRPr lang="en-US" dirty="0"/>
          </a:p>
        </p:txBody>
      </p:sp>
      <p:sp>
        <p:nvSpPr>
          <p:cNvPr id="8" name="Slide Number Placeholder 5">
            <a:extLst>
              <a:ext uri="{FF2B5EF4-FFF2-40B4-BE49-F238E27FC236}">
                <a16:creationId xmlns:a16="http://schemas.microsoft.com/office/drawing/2014/main" id="{6C3AE1B2-4E76-494C-B4A8-9B2A09A691E9}"/>
              </a:ext>
            </a:extLst>
          </p:cNvPr>
          <p:cNvSpPr>
            <a:spLocks noGrp="1"/>
          </p:cNvSpPr>
          <p:nvPr>
            <p:ph type="sldNum" sz="quarter" idx="12"/>
          </p:nvPr>
        </p:nvSpPr>
        <p:spPr/>
        <p:txBody>
          <a:bodyPr/>
          <a:lstStyle>
            <a:lvl1pPr>
              <a:defRPr/>
            </a:lvl1pPr>
          </a:lstStyle>
          <a:p>
            <a:pPr>
              <a:defRPr/>
            </a:pPr>
            <a:fld id="{6B8E1461-798F-49D7-BC89-AC7460567801}" type="slidenum">
              <a:rPr lang="en-US" altLang="en-US"/>
              <a:pPr>
                <a:defRPr/>
              </a:pPr>
              <a:t>‹#›</a:t>
            </a:fld>
            <a:endParaRPr lang="en-US" altLang="en-US"/>
          </a:p>
        </p:txBody>
      </p:sp>
    </p:spTree>
    <p:extLst>
      <p:ext uri="{BB962C8B-B14F-4D97-AF65-F5344CB8AC3E}">
        <p14:creationId xmlns:p14="http://schemas.microsoft.com/office/powerpoint/2010/main" val="4142277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0873A10-35F8-4F55-BDE6-FC096C14A904}"/>
              </a:ext>
            </a:extLst>
          </p:cNvPr>
          <p:cNvSpPr>
            <a:spLocks noGrp="1"/>
          </p:cNvSpPr>
          <p:nvPr>
            <p:ph type="dt" sz="half" idx="10"/>
          </p:nvPr>
        </p:nvSpPr>
        <p:spPr/>
        <p:txBody>
          <a:bodyPr/>
          <a:lstStyle>
            <a:lvl1pPr>
              <a:defRPr/>
            </a:lvl1pPr>
          </a:lstStyle>
          <a:p>
            <a:pPr>
              <a:defRPr/>
            </a:pPr>
            <a:fld id="{DAD345AE-B275-4CE7-A38B-E3F8F3FE1212}" type="datetime1">
              <a:rPr lang="en-US"/>
              <a:pPr>
                <a:defRPr/>
              </a:pPr>
              <a:t>6/2/2023</a:t>
            </a:fld>
            <a:endParaRPr lang="en-US" dirty="0"/>
          </a:p>
        </p:txBody>
      </p:sp>
      <p:sp>
        <p:nvSpPr>
          <p:cNvPr id="5" name="Footer Placeholder 4">
            <a:extLst>
              <a:ext uri="{FF2B5EF4-FFF2-40B4-BE49-F238E27FC236}">
                <a16:creationId xmlns:a16="http://schemas.microsoft.com/office/drawing/2014/main" id="{6FA1B6F6-06A2-4541-ACA0-4EA479E78273}"/>
              </a:ext>
            </a:extLst>
          </p:cNvPr>
          <p:cNvSpPr>
            <a:spLocks noGrp="1"/>
          </p:cNvSpPr>
          <p:nvPr>
            <p:ph type="ftr" sz="quarter" idx="11"/>
          </p:nvPr>
        </p:nvSpPr>
        <p:spPr/>
        <p:txBody>
          <a:bodyPr/>
          <a:lstStyle>
            <a:lvl1pPr>
              <a:defRPr/>
            </a:lvl1pPr>
          </a:lstStyle>
          <a:p>
            <a:pPr>
              <a:defRPr/>
            </a:pPr>
            <a:r>
              <a:rPr lang="en-US"/>
              <a:t>Spatial and Intensity Transformation</a:t>
            </a:r>
            <a:endParaRPr lang="en-US" dirty="0"/>
          </a:p>
        </p:txBody>
      </p:sp>
      <p:sp>
        <p:nvSpPr>
          <p:cNvPr id="6" name="Slide Number Placeholder 5">
            <a:extLst>
              <a:ext uri="{FF2B5EF4-FFF2-40B4-BE49-F238E27FC236}">
                <a16:creationId xmlns:a16="http://schemas.microsoft.com/office/drawing/2014/main" id="{4A33956F-5E7E-4BC2-824A-212933CD0A04}"/>
              </a:ext>
            </a:extLst>
          </p:cNvPr>
          <p:cNvSpPr>
            <a:spLocks noGrp="1"/>
          </p:cNvSpPr>
          <p:nvPr>
            <p:ph type="sldNum" sz="quarter" idx="12"/>
          </p:nvPr>
        </p:nvSpPr>
        <p:spPr/>
        <p:txBody>
          <a:bodyPr/>
          <a:lstStyle>
            <a:lvl1pPr>
              <a:defRPr/>
            </a:lvl1pPr>
          </a:lstStyle>
          <a:p>
            <a:pPr>
              <a:defRPr/>
            </a:pPr>
            <a:fld id="{B742929E-3215-438D-B407-7DB5FA037565}" type="slidenum">
              <a:rPr lang="en-US" altLang="en-US"/>
              <a:pPr>
                <a:defRPr/>
              </a:pPr>
              <a:t>‹#›</a:t>
            </a:fld>
            <a:endParaRPr lang="en-US" altLang="en-US"/>
          </a:p>
        </p:txBody>
      </p:sp>
    </p:spTree>
    <p:extLst>
      <p:ext uri="{BB962C8B-B14F-4D97-AF65-F5344CB8AC3E}">
        <p14:creationId xmlns:p14="http://schemas.microsoft.com/office/powerpoint/2010/main" val="1589435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6BA32B-53A2-433D-9338-115A201643C2}"/>
              </a:ext>
            </a:extLst>
          </p:cNvPr>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4">
            <a:extLst>
              <a:ext uri="{FF2B5EF4-FFF2-40B4-BE49-F238E27FC236}">
                <a16:creationId xmlns:a16="http://schemas.microsoft.com/office/drawing/2014/main" id="{3C747FB2-99E2-42A2-A2A1-74C96B4AA680}"/>
              </a:ext>
            </a:extLst>
          </p:cNvPr>
          <p:cNvSpPr/>
          <p:nvPr/>
        </p:nvSpPr>
        <p:spPr>
          <a:xfrm>
            <a:off x="0" y="6334125"/>
            <a:ext cx="12188825"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 name="Straight Connector 5">
            <a:extLst>
              <a:ext uri="{FF2B5EF4-FFF2-40B4-BE49-F238E27FC236}">
                <a16:creationId xmlns:a16="http://schemas.microsoft.com/office/drawing/2014/main" id="{DDCF1099-10FD-4F71-AEC4-E789D7D13C60}"/>
              </a:ext>
            </a:extLst>
          </p:cNvPr>
          <p:cNvCxnSpPr/>
          <p:nvPr/>
        </p:nvCxnSpPr>
        <p:spPr>
          <a:xfrm>
            <a:off x="1208088" y="4343400"/>
            <a:ext cx="9875837"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097280" y="758952"/>
            <a:ext cx="10058400" cy="3566160"/>
          </a:xfrm>
        </p:spPr>
        <p:txBody>
          <a:bodyPr anchorCtr="0"/>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3">
            <a:extLst>
              <a:ext uri="{FF2B5EF4-FFF2-40B4-BE49-F238E27FC236}">
                <a16:creationId xmlns:a16="http://schemas.microsoft.com/office/drawing/2014/main" id="{002668F3-C717-4627-A067-0E1BB4BC6892}"/>
              </a:ext>
            </a:extLst>
          </p:cNvPr>
          <p:cNvSpPr>
            <a:spLocks noGrp="1"/>
          </p:cNvSpPr>
          <p:nvPr>
            <p:ph type="dt" sz="half" idx="10"/>
          </p:nvPr>
        </p:nvSpPr>
        <p:spPr/>
        <p:txBody>
          <a:bodyPr/>
          <a:lstStyle>
            <a:lvl1pPr>
              <a:defRPr/>
            </a:lvl1pPr>
          </a:lstStyle>
          <a:p>
            <a:pPr>
              <a:defRPr/>
            </a:pPr>
            <a:fld id="{17CCC9FA-993F-4762-81EC-8752E54635D0}" type="datetime1">
              <a:rPr lang="en-US"/>
              <a:pPr>
                <a:defRPr/>
              </a:pPr>
              <a:t>6/2/2023</a:t>
            </a:fld>
            <a:endParaRPr lang="en-US" dirty="0"/>
          </a:p>
        </p:txBody>
      </p:sp>
      <p:sp>
        <p:nvSpPr>
          <p:cNvPr id="8" name="Footer Placeholder 4">
            <a:extLst>
              <a:ext uri="{FF2B5EF4-FFF2-40B4-BE49-F238E27FC236}">
                <a16:creationId xmlns:a16="http://schemas.microsoft.com/office/drawing/2014/main" id="{902F857B-E209-48F7-90B5-785440FD4941}"/>
              </a:ext>
            </a:extLst>
          </p:cNvPr>
          <p:cNvSpPr>
            <a:spLocks noGrp="1"/>
          </p:cNvSpPr>
          <p:nvPr>
            <p:ph type="ftr" sz="quarter" idx="11"/>
          </p:nvPr>
        </p:nvSpPr>
        <p:spPr/>
        <p:txBody>
          <a:bodyPr/>
          <a:lstStyle>
            <a:lvl1pPr>
              <a:defRPr/>
            </a:lvl1pPr>
          </a:lstStyle>
          <a:p>
            <a:pPr>
              <a:defRPr/>
            </a:pPr>
            <a:r>
              <a:rPr lang="en-US"/>
              <a:t>Spatial and Intensity Transformation</a:t>
            </a:r>
            <a:endParaRPr lang="en-US" dirty="0"/>
          </a:p>
        </p:txBody>
      </p:sp>
      <p:sp>
        <p:nvSpPr>
          <p:cNvPr id="9" name="Slide Number Placeholder 5">
            <a:extLst>
              <a:ext uri="{FF2B5EF4-FFF2-40B4-BE49-F238E27FC236}">
                <a16:creationId xmlns:a16="http://schemas.microsoft.com/office/drawing/2014/main" id="{525F4427-F294-4A0E-808E-C35160FCFF44}"/>
              </a:ext>
            </a:extLst>
          </p:cNvPr>
          <p:cNvSpPr>
            <a:spLocks noGrp="1"/>
          </p:cNvSpPr>
          <p:nvPr>
            <p:ph type="sldNum" sz="quarter" idx="12"/>
          </p:nvPr>
        </p:nvSpPr>
        <p:spPr/>
        <p:txBody>
          <a:bodyPr/>
          <a:lstStyle>
            <a:lvl1pPr>
              <a:defRPr/>
            </a:lvl1pPr>
          </a:lstStyle>
          <a:p>
            <a:pPr>
              <a:defRPr/>
            </a:pPr>
            <a:fld id="{99A15557-1136-4ED3-9F9D-B9098D9EC4AC}" type="slidenum">
              <a:rPr lang="en-US" altLang="en-US"/>
              <a:pPr>
                <a:defRPr/>
              </a:pPr>
              <a:t>‹#›</a:t>
            </a:fld>
            <a:endParaRPr lang="en-US" altLang="en-US"/>
          </a:p>
        </p:txBody>
      </p:sp>
    </p:spTree>
    <p:extLst>
      <p:ext uri="{BB962C8B-B14F-4D97-AF65-F5344CB8AC3E}">
        <p14:creationId xmlns:p14="http://schemas.microsoft.com/office/powerpoint/2010/main" val="4029516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426D60D9-4CF4-452D-B434-88943F16C1E8}"/>
              </a:ext>
            </a:extLst>
          </p:cNvPr>
          <p:cNvSpPr>
            <a:spLocks noGrp="1"/>
          </p:cNvSpPr>
          <p:nvPr>
            <p:ph type="dt" sz="half" idx="10"/>
          </p:nvPr>
        </p:nvSpPr>
        <p:spPr/>
        <p:txBody>
          <a:bodyPr/>
          <a:lstStyle>
            <a:lvl1pPr>
              <a:defRPr/>
            </a:lvl1pPr>
          </a:lstStyle>
          <a:p>
            <a:pPr>
              <a:defRPr/>
            </a:pPr>
            <a:fld id="{F095FA5E-2833-45FA-9F91-0C5780BDF139}" type="datetime1">
              <a:rPr lang="en-US"/>
              <a:pPr>
                <a:defRPr/>
              </a:pPr>
              <a:t>6/2/2023</a:t>
            </a:fld>
            <a:endParaRPr lang="en-US" dirty="0"/>
          </a:p>
        </p:txBody>
      </p:sp>
      <p:sp>
        <p:nvSpPr>
          <p:cNvPr id="6" name="Footer Placeholder 4">
            <a:extLst>
              <a:ext uri="{FF2B5EF4-FFF2-40B4-BE49-F238E27FC236}">
                <a16:creationId xmlns:a16="http://schemas.microsoft.com/office/drawing/2014/main" id="{2FB802D6-A216-440A-AFCF-24FD31B72789}"/>
              </a:ext>
            </a:extLst>
          </p:cNvPr>
          <p:cNvSpPr>
            <a:spLocks noGrp="1"/>
          </p:cNvSpPr>
          <p:nvPr>
            <p:ph type="ftr" sz="quarter" idx="11"/>
          </p:nvPr>
        </p:nvSpPr>
        <p:spPr/>
        <p:txBody>
          <a:bodyPr/>
          <a:lstStyle>
            <a:lvl1pPr>
              <a:defRPr/>
            </a:lvl1pPr>
          </a:lstStyle>
          <a:p>
            <a:pPr>
              <a:defRPr/>
            </a:pPr>
            <a:r>
              <a:rPr lang="en-US"/>
              <a:t>Spatial and Intensity Transformation</a:t>
            </a:r>
            <a:endParaRPr lang="en-US" dirty="0"/>
          </a:p>
        </p:txBody>
      </p:sp>
      <p:sp>
        <p:nvSpPr>
          <p:cNvPr id="7" name="Slide Number Placeholder 5">
            <a:extLst>
              <a:ext uri="{FF2B5EF4-FFF2-40B4-BE49-F238E27FC236}">
                <a16:creationId xmlns:a16="http://schemas.microsoft.com/office/drawing/2014/main" id="{269990C0-8721-49B6-BA78-D1B35CCF75F3}"/>
              </a:ext>
            </a:extLst>
          </p:cNvPr>
          <p:cNvSpPr>
            <a:spLocks noGrp="1"/>
          </p:cNvSpPr>
          <p:nvPr>
            <p:ph type="sldNum" sz="quarter" idx="12"/>
          </p:nvPr>
        </p:nvSpPr>
        <p:spPr/>
        <p:txBody>
          <a:bodyPr/>
          <a:lstStyle>
            <a:lvl1pPr>
              <a:defRPr/>
            </a:lvl1pPr>
          </a:lstStyle>
          <a:p>
            <a:pPr>
              <a:defRPr/>
            </a:pPr>
            <a:fld id="{08FF13B9-3643-44CB-8F2F-4A83B570253E}" type="slidenum">
              <a:rPr lang="en-US" altLang="en-US"/>
              <a:pPr>
                <a:defRPr/>
              </a:pPr>
              <a:t>‹#›</a:t>
            </a:fld>
            <a:endParaRPr lang="en-US" altLang="en-US"/>
          </a:p>
        </p:txBody>
      </p:sp>
    </p:spTree>
    <p:extLst>
      <p:ext uri="{BB962C8B-B14F-4D97-AF65-F5344CB8AC3E}">
        <p14:creationId xmlns:p14="http://schemas.microsoft.com/office/powerpoint/2010/main" val="3216710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a:extLst>
              <a:ext uri="{FF2B5EF4-FFF2-40B4-BE49-F238E27FC236}">
                <a16:creationId xmlns:a16="http://schemas.microsoft.com/office/drawing/2014/main" id="{03BFEFFC-EDBF-429E-A0A5-2DF242DA97E2}"/>
              </a:ext>
            </a:extLst>
          </p:cNvPr>
          <p:cNvSpPr>
            <a:spLocks noGrp="1"/>
          </p:cNvSpPr>
          <p:nvPr>
            <p:ph type="dt" sz="half" idx="10"/>
          </p:nvPr>
        </p:nvSpPr>
        <p:spPr/>
        <p:txBody>
          <a:bodyPr/>
          <a:lstStyle>
            <a:lvl1pPr>
              <a:defRPr/>
            </a:lvl1pPr>
          </a:lstStyle>
          <a:p>
            <a:pPr>
              <a:defRPr/>
            </a:pPr>
            <a:fld id="{0D1001FA-9A52-4945-9817-22EB0F97ED7F}" type="datetime1">
              <a:rPr lang="en-US"/>
              <a:pPr>
                <a:defRPr/>
              </a:pPr>
              <a:t>6/2/2023</a:t>
            </a:fld>
            <a:endParaRPr lang="en-US" dirty="0"/>
          </a:p>
        </p:txBody>
      </p:sp>
      <p:sp>
        <p:nvSpPr>
          <p:cNvPr id="8" name="Footer Placeholder 4">
            <a:extLst>
              <a:ext uri="{FF2B5EF4-FFF2-40B4-BE49-F238E27FC236}">
                <a16:creationId xmlns:a16="http://schemas.microsoft.com/office/drawing/2014/main" id="{C168A51F-1990-4DBD-9092-A0FE465A8096}"/>
              </a:ext>
            </a:extLst>
          </p:cNvPr>
          <p:cNvSpPr>
            <a:spLocks noGrp="1"/>
          </p:cNvSpPr>
          <p:nvPr>
            <p:ph type="ftr" sz="quarter" idx="11"/>
          </p:nvPr>
        </p:nvSpPr>
        <p:spPr/>
        <p:txBody>
          <a:bodyPr/>
          <a:lstStyle>
            <a:lvl1pPr>
              <a:defRPr/>
            </a:lvl1pPr>
          </a:lstStyle>
          <a:p>
            <a:pPr>
              <a:defRPr/>
            </a:pPr>
            <a:r>
              <a:rPr lang="en-US"/>
              <a:t>Spatial and Intensity Transformation</a:t>
            </a:r>
            <a:endParaRPr lang="en-US" dirty="0"/>
          </a:p>
        </p:txBody>
      </p:sp>
      <p:sp>
        <p:nvSpPr>
          <p:cNvPr id="9" name="Slide Number Placeholder 5">
            <a:extLst>
              <a:ext uri="{FF2B5EF4-FFF2-40B4-BE49-F238E27FC236}">
                <a16:creationId xmlns:a16="http://schemas.microsoft.com/office/drawing/2014/main" id="{F2F0E192-413D-41B6-8969-68BC907A8ACA}"/>
              </a:ext>
            </a:extLst>
          </p:cNvPr>
          <p:cNvSpPr>
            <a:spLocks noGrp="1"/>
          </p:cNvSpPr>
          <p:nvPr>
            <p:ph type="sldNum" sz="quarter" idx="12"/>
          </p:nvPr>
        </p:nvSpPr>
        <p:spPr/>
        <p:txBody>
          <a:bodyPr/>
          <a:lstStyle>
            <a:lvl1pPr>
              <a:defRPr/>
            </a:lvl1pPr>
          </a:lstStyle>
          <a:p>
            <a:pPr>
              <a:defRPr/>
            </a:pPr>
            <a:fld id="{BDBB83BF-644A-405A-8A3B-61A1FFB4D250}" type="slidenum">
              <a:rPr lang="en-US" altLang="en-US"/>
              <a:pPr>
                <a:defRPr/>
              </a:pPr>
              <a:t>‹#›</a:t>
            </a:fld>
            <a:endParaRPr lang="en-US" altLang="en-US"/>
          </a:p>
        </p:txBody>
      </p:sp>
    </p:spTree>
    <p:extLst>
      <p:ext uri="{BB962C8B-B14F-4D97-AF65-F5344CB8AC3E}">
        <p14:creationId xmlns:p14="http://schemas.microsoft.com/office/powerpoint/2010/main" val="2562487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a:extLst>
              <a:ext uri="{FF2B5EF4-FFF2-40B4-BE49-F238E27FC236}">
                <a16:creationId xmlns:a16="http://schemas.microsoft.com/office/drawing/2014/main" id="{A2A23C63-D86B-49F4-B7D6-E24CEE68AF98}"/>
              </a:ext>
            </a:extLst>
          </p:cNvPr>
          <p:cNvSpPr>
            <a:spLocks noGrp="1"/>
          </p:cNvSpPr>
          <p:nvPr>
            <p:ph type="dt" sz="half" idx="10"/>
          </p:nvPr>
        </p:nvSpPr>
        <p:spPr/>
        <p:txBody>
          <a:bodyPr/>
          <a:lstStyle>
            <a:lvl1pPr>
              <a:defRPr/>
            </a:lvl1pPr>
          </a:lstStyle>
          <a:p>
            <a:pPr>
              <a:defRPr/>
            </a:pPr>
            <a:fld id="{0D15B092-D3E5-45DE-BC9C-9A40A17BAD58}" type="datetime1">
              <a:rPr lang="en-US"/>
              <a:pPr>
                <a:defRPr/>
              </a:pPr>
              <a:t>6/2/2023</a:t>
            </a:fld>
            <a:endParaRPr lang="en-US" dirty="0"/>
          </a:p>
        </p:txBody>
      </p:sp>
      <p:sp>
        <p:nvSpPr>
          <p:cNvPr id="4" name="Footer Placeholder 4">
            <a:extLst>
              <a:ext uri="{FF2B5EF4-FFF2-40B4-BE49-F238E27FC236}">
                <a16:creationId xmlns:a16="http://schemas.microsoft.com/office/drawing/2014/main" id="{3A0B81E0-0E23-4EB6-B66C-DE45E590310C}"/>
              </a:ext>
            </a:extLst>
          </p:cNvPr>
          <p:cNvSpPr>
            <a:spLocks noGrp="1"/>
          </p:cNvSpPr>
          <p:nvPr>
            <p:ph type="ftr" sz="quarter" idx="11"/>
          </p:nvPr>
        </p:nvSpPr>
        <p:spPr/>
        <p:txBody>
          <a:bodyPr/>
          <a:lstStyle>
            <a:lvl1pPr>
              <a:defRPr/>
            </a:lvl1pPr>
          </a:lstStyle>
          <a:p>
            <a:pPr>
              <a:defRPr/>
            </a:pPr>
            <a:r>
              <a:rPr lang="en-US"/>
              <a:t>Spatial and Intensity Transformation</a:t>
            </a:r>
            <a:endParaRPr lang="en-US" dirty="0"/>
          </a:p>
        </p:txBody>
      </p:sp>
      <p:sp>
        <p:nvSpPr>
          <p:cNvPr id="5" name="Slide Number Placeholder 5">
            <a:extLst>
              <a:ext uri="{FF2B5EF4-FFF2-40B4-BE49-F238E27FC236}">
                <a16:creationId xmlns:a16="http://schemas.microsoft.com/office/drawing/2014/main" id="{E7323DF2-3641-4F9F-BBE3-593BE643BD99}"/>
              </a:ext>
            </a:extLst>
          </p:cNvPr>
          <p:cNvSpPr>
            <a:spLocks noGrp="1"/>
          </p:cNvSpPr>
          <p:nvPr>
            <p:ph type="sldNum" sz="quarter" idx="12"/>
          </p:nvPr>
        </p:nvSpPr>
        <p:spPr/>
        <p:txBody>
          <a:bodyPr/>
          <a:lstStyle>
            <a:lvl1pPr>
              <a:defRPr/>
            </a:lvl1pPr>
          </a:lstStyle>
          <a:p>
            <a:pPr>
              <a:defRPr/>
            </a:pPr>
            <a:fld id="{83607B30-D1C2-4F88-991B-8FD0E6090AE7}" type="slidenum">
              <a:rPr lang="en-US" altLang="en-US"/>
              <a:pPr>
                <a:defRPr/>
              </a:pPr>
              <a:t>‹#›</a:t>
            </a:fld>
            <a:endParaRPr lang="en-US" altLang="en-US"/>
          </a:p>
        </p:txBody>
      </p:sp>
    </p:spTree>
    <p:extLst>
      <p:ext uri="{BB962C8B-B14F-4D97-AF65-F5344CB8AC3E}">
        <p14:creationId xmlns:p14="http://schemas.microsoft.com/office/powerpoint/2010/main" val="1985172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8A828AE-945B-4D20-BB20-BF54DDA4DEEC}"/>
              </a:ext>
            </a:extLst>
          </p:cNvPr>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Rectangle 2">
            <a:extLst>
              <a:ext uri="{FF2B5EF4-FFF2-40B4-BE49-F238E27FC236}">
                <a16:creationId xmlns:a16="http://schemas.microsoft.com/office/drawing/2014/main" id="{C5A28AEA-30D1-45FF-832C-A2469CD8F0D3}"/>
              </a:ext>
            </a:extLst>
          </p:cNvPr>
          <p:cNvSpPr/>
          <p:nvPr/>
        </p:nvSpPr>
        <p:spPr>
          <a:xfrm>
            <a:off x="0" y="6334125"/>
            <a:ext cx="12188825"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Date Placeholder 6">
            <a:extLst>
              <a:ext uri="{FF2B5EF4-FFF2-40B4-BE49-F238E27FC236}">
                <a16:creationId xmlns:a16="http://schemas.microsoft.com/office/drawing/2014/main" id="{671D110F-66E5-40FC-8773-5564FBA81467}"/>
              </a:ext>
            </a:extLst>
          </p:cNvPr>
          <p:cNvSpPr>
            <a:spLocks noGrp="1"/>
          </p:cNvSpPr>
          <p:nvPr>
            <p:ph type="dt" sz="half" idx="10"/>
          </p:nvPr>
        </p:nvSpPr>
        <p:spPr/>
        <p:txBody>
          <a:bodyPr/>
          <a:lstStyle>
            <a:lvl1pPr>
              <a:defRPr/>
            </a:lvl1pPr>
          </a:lstStyle>
          <a:p>
            <a:pPr>
              <a:defRPr/>
            </a:pPr>
            <a:fld id="{D496EF89-123D-45E5-B243-6CA02B104050}" type="datetime1">
              <a:rPr lang="en-US"/>
              <a:pPr>
                <a:defRPr/>
              </a:pPr>
              <a:t>6/2/2023</a:t>
            </a:fld>
            <a:endParaRPr lang="en-US" dirty="0"/>
          </a:p>
        </p:txBody>
      </p:sp>
      <p:sp>
        <p:nvSpPr>
          <p:cNvPr id="5" name="Footer Placeholder 7">
            <a:extLst>
              <a:ext uri="{FF2B5EF4-FFF2-40B4-BE49-F238E27FC236}">
                <a16:creationId xmlns:a16="http://schemas.microsoft.com/office/drawing/2014/main" id="{200C6191-CDBF-4598-AD7E-D584FBB199B6}"/>
              </a:ext>
            </a:extLst>
          </p:cNvPr>
          <p:cNvSpPr>
            <a:spLocks noGrp="1"/>
          </p:cNvSpPr>
          <p:nvPr>
            <p:ph type="ftr" sz="quarter" idx="11"/>
          </p:nvPr>
        </p:nvSpPr>
        <p:spPr/>
        <p:txBody>
          <a:bodyPr/>
          <a:lstStyle>
            <a:lvl1pPr>
              <a:defRPr>
                <a:solidFill>
                  <a:srgbClr val="FFFFFF"/>
                </a:solidFill>
              </a:defRPr>
            </a:lvl1pPr>
          </a:lstStyle>
          <a:p>
            <a:pPr>
              <a:defRPr/>
            </a:pPr>
            <a:r>
              <a:rPr lang="en-US"/>
              <a:t>Spatial and Intensity Transformation</a:t>
            </a:r>
            <a:endParaRPr lang="en-US" dirty="0"/>
          </a:p>
        </p:txBody>
      </p:sp>
      <p:sp>
        <p:nvSpPr>
          <p:cNvPr id="6" name="Slide Number Placeholder 8">
            <a:extLst>
              <a:ext uri="{FF2B5EF4-FFF2-40B4-BE49-F238E27FC236}">
                <a16:creationId xmlns:a16="http://schemas.microsoft.com/office/drawing/2014/main" id="{E2D18AF0-2CC7-4356-A857-F71894C1E3AF}"/>
              </a:ext>
            </a:extLst>
          </p:cNvPr>
          <p:cNvSpPr>
            <a:spLocks noGrp="1"/>
          </p:cNvSpPr>
          <p:nvPr>
            <p:ph type="sldNum" sz="quarter" idx="12"/>
          </p:nvPr>
        </p:nvSpPr>
        <p:spPr/>
        <p:txBody>
          <a:bodyPr/>
          <a:lstStyle>
            <a:lvl1pPr>
              <a:defRPr/>
            </a:lvl1pPr>
          </a:lstStyle>
          <a:p>
            <a:pPr>
              <a:defRPr/>
            </a:pPr>
            <a:fld id="{039F7EF1-CB7F-4DA0-A58E-A441C8138F82}" type="slidenum">
              <a:rPr lang="en-US" altLang="en-US"/>
              <a:pPr>
                <a:defRPr/>
              </a:pPr>
              <a:t>‹#›</a:t>
            </a:fld>
            <a:endParaRPr lang="en-US" altLang="en-US"/>
          </a:p>
        </p:txBody>
      </p:sp>
    </p:spTree>
    <p:extLst>
      <p:ext uri="{BB962C8B-B14F-4D97-AF65-F5344CB8AC3E}">
        <p14:creationId xmlns:p14="http://schemas.microsoft.com/office/powerpoint/2010/main" val="2812596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8CDAD7-837B-4B4A-B2E6-43C0C91DEB0C}"/>
              </a:ext>
            </a:extLst>
          </p:cNvPr>
          <p:cNvSpPr/>
          <p:nvPr/>
        </p:nvSpPr>
        <p:spPr>
          <a:xfrm>
            <a:off x="0" y="0"/>
            <a:ext cx="4051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a:extLst>
              <a:ext uri="{FF2B5EF4-FFF2-40B4-BE49-F238E27FC236}">
                <a16:creationId xmlns:a16="http://schemas.microsoft.com/office/drawing/2014/main" id="{AD6DCB5F-5F25-4BA7-8B6E-1A44C9188670}"/>
              </a:ext>
            </a:extLst>
          </p:cNvPr>
          <p:cNvSpPr/>
          <p:nvPr/>
        </p:nvSpPr>
        <p:spPr>
          <a:xfrm>
            <a:off x="4040188" y="0"/>
            <a:ext cx="635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a:extLst>
              <a:ext uri="{FF2B5EF4-FFF2-40B4-BE49-F238E27FC236}">
                <a16:creationId xmlns:a16="http://schemas.microsoft.com/office/drawing/2014/main" id="{A3DF3D95-C423-402C-9801-34B19A472CA0}"/>
              </a:ext>
            </a:extLst>
          </p:cNvPr>
          <p:cNvSpPr>
            <a:spLocks noGrp="1"/>
          </p:cNvSpPr>
          <p:nvPr>
            <p:ph type="dt" sz="half" idx="10"/>
          </p:nvPr>
        </p:nvSpPr>
        <p:spPr>
          <a:xfrm>
            <a:off x="465138" y="6459538"/>
            <a:ext cx="2619375" cy="365125"/>
          </a:xfrm>
        </p:spPr>
        <p:txBody>
          <a:bodyPr/>
          <a:lstStyle>
            <a:lvl1pPr algn="l">
              <a:defRPr/>
            </a:lvl1pPr>
          </a:lstStyle>
          <a:p>
            <a:pPr>
              <a:defRPr/>
            </a:pPr>
            <a:fld id="{8289B1E7-1AA6-4866-A0FC-1730590F0AE9}" type="datetime1">
              <a:rPr lang="en-US"/>
              <a:pPr>
                <a:defRPr/>
              </a:pPr>
              <a:t>6/2/2023</a:t>
            </a:fld>
            <a:endParaRPr lang="en-US" dirty="0"/>
          </a:p>
        </p:txBody>
      </p:sp>
      <p:sp>
        <p:nvSpPr>
          <p:cNvPr id="8" name="Footer Placeholder 5">
            <a:extLst>
              <a:ext uri="{FF2B5EF4-FFF2-40B4-BE49-F238E27FC236}">
                <a16:creationId xmlns:a16="http://schemas.microsoft.com/office/drawing/2014/main" id="{97A209FC-43F3-48B4-82F2-6EA71EABF1A8}"/>
              </a:ext>
            </a:extLst>
          </p:cNvPr>
          <p:cNvSpPr>
            <a:spLocks noGrp="1"/>
          </p:cNvSpPr>
          <p:nvPr>
            <p:ph type="ftr" sz="quarter" idx="11"/>
          </p:nvPr>
        </p:nvSpPr>
        <p:spPr>
          <a:xfrm>
            <a:off x="4800600" y="6459538"/>
            <a:ext cx="4648200" cy="365125"/>
          </a:xfrm>
        </p:spPr>
        <p:txBody>
          <a:bodyPr/>
          <a:lstStyle>
            <a:lvl1pPr algn="l">
              <a:defRPr>
                <a:solidFill>
                  <a:schemeClr val="tx2"/>
                </a:solidFill>
              </a:defRPr>
            </a:lvl1pPr>
          </a:lstStyle>
          <a:p>
            <a:pPr>
              <a:defRPr/>
            </a:pPr>
            <a:r>
              <a:rPr lang="en-US"/>
              <a:t>Spatial and Intensity Transformation</a:t>
            </a:r>
            <a:endParaRPr lang="en-US" dirty="0"/>
          </a:p>
        </p:txBody>
      </p:sp>
      <p:sp>
        <p:nvSpPr>
          <p:cNvPr id="9" name="Slide Number Placeholder 6">
            <a:extLst>
              <a:ext uri="{FF2B5EF4-FFF2-40B4-BE49-F238E27FC236}">
                <a16:creationId xmlns:a16="http://schemas.microsoft.com/office/drawing/2014/main" id="{23AB76B6-95C1-442B-BEF0-8F62A378DA52}"/>
              </a:ext>
            </a:extLst>
          </p:cNvPr>
          <p:cNvSpPr>
            <a:spLocks noGrp="1"/>
          </p:cNvSpPr>
          <p:nvPr>
            <p:ph type="sldNum" sz="quarter" idx="12"/>
          </p:nvPr>
        </p:nvSpPr>
        <p:spPr/>
        <p:txBody>
          <a:bodyPr/>
          <a:lstStyle>
            <a:lvl1pPr>
              <a:defRPr>
                <a:solidFill>
                  <a:schemeClr val="tx2"/>
                </a:solidFill>
              </a:defRPr>
            </a:lvl1pPr>
          </a:lstStyle>
          <a:p>
            <a:pPr>
              <a:defRPr/>
            </a:pPr>
            <a:fld id="{F6A5CBFB-F769-47E2-B1FE-F3EC069F9AA3}" type="slidenum">
              <a:rPr lang="en-US" altLang="en-US"/>
              <a:pPr>
                <a:defRPr/>
              </a:pPr>
              <a:t>‹#›</a:t>
            </a:fld>
            <a:endParaRPr lang="en-US" altLang="en-US"/>
          </a:p>
        </p:txBody>
      </p:sp>
    </p:spTree>
    <p:extLst>
      <p:ext uri="{BB962C8B-B14F-4D97-AF65-F5344CB8AC3E}">
        <p14:creationId xmlns:p14="http://schemas.microsoft.com/office/powerpoint/2010/main" val="1594173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13F9CC-D951-4116-A9EB-5E98B6720B23}"/>
              </a:ext>
            </a:extLst>
          </p:cNvPr>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a:extLst>
              <a:ext uri="{FF2B5EF4-FFF2-40B4-BE49-F238E27FC236}">
                <a16:creationId xmlns:a16="http://schemas.microsoft.com/office/drawing/2014/main" id="{F287009E-38A2-4C5B-8967-A5D301AA2C24}"/>
              </a:ext>
            </a:extLst>
          </p:cNvPr>
          <p:cNvSpPr/>
          <p:nvPr/>
        </p:nvSpPr>
        <p:spPr>
          <a:xfrm>
            <a:off x="0" y="4914900"/>
            <a:ext cx="12188825"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tIns="0" bIns="0">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rtlCol="0">
            <a:normAutofit/>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a:extLst>
              <a:ext uri="{FF2B5EF4-FFF2-40B4-BE49-F238E27FC236}">
                <a16:creationId xmlns:a16="http://schemas.microsoft.com/office/drawing/2014/main" id="{2A30AF3B-DD05-45B3-89A2-EA7202E2869A}"/>
              </a:ext>
            </a:extLst>
          </p:cNvPr>
          <p:cNvSpPr>
            <a:spLocks noGrp="1"/>
          </p:cNvSpPr>
          <p:nvPr>
            <p:ph type="dt" sz="half" idx="10"/>
          </p:nvPr>
        </p:nvSpPr>
        <p:spPr/>
        <p:txBody>
          <a:bodyPr/>
          <a:lstStyle>
            <a:lvl1pPr>
              <a:defRPr/>
            </a:lvl1pPr>
          </a:lstStyle>
          <a:p>
            <a:pPr>
              <a:defRPr/>
            </a:pPr>
            <a:fld id="{1A1D6E8B-D980-4204-AC46-BEE5195FA42F}" type="datetime1">
              <a:rPr lang="en-US"/>
              <a:pPr>
                <a:defRPr/>
              </a:pPr>
              <a:t>6/2/2023</a:t>
            </a:fld>
            <a:endParaRPr lang="en-US" dirty="0"/>
          </a:p>
        </p:txBody>
      </p:sp>
      <p:sp>
        <p:nvSpPr>
          <p:cNvPr id="8" name="Footer Placeholder 5">
            <a:extLst>
              <a:ext uri="{FF2B5EF4-FFF2-40B4-BE49-F238E27FC236}">
                <a16:creationId xmlns:a16="http://schemas.microsoft.com/office/drawing/2014/main" id="{585E14C7-04D0-4E4C-942D-4D8FDE0E1011}"/>
              </a:ext>
            </a:extLst>
          </p:cNvPr>
          <p:cNvSpPr>
            <a:spLocks noGrp="1"/>
          </p:cNvSpPr>
          <p:nvPr>
            <p:ph type="ftr" sz="quarter" idx="11"/>
          </p:nvPr>
        </p:nvSpPr>
        <p:spPr/>
        <p:txBody>
          <a:bodyPr/>
          <a:lstStyle>
            <a:lvl1pPr>
              <a:defRPr/>
            </a:lvl1pPr>
          </a:lstStyle>
          <a:p>
            <a:pPr>
              <a:defRPr/>
            </a:pPr>
            <a:r>
              <a:rPr lang="en-US"/>
              <a:t>Spatial and Intensity Transformation</a:t>
            </a:r>
            <a:endParaRPr lang="en-US" dirty="0"/>
          </a:p>
        </p:txBody>
      </p:sp>
      <p:sp>
        <p:nvSpPr>
          <p:cNvPr id="9" name="Slide Number Placeholder 6">
            <a:extLst>
              <a:ext uri="{FF2B5EF4-FFF2-40B4-BE49-F238E27FC236}">
                <a16:creationId xmlns:a16="http://schemas.microsoft.com/office/drawing/2014/main" id="{5D27223A-AF99-4981-83CF-B75CC9D42504}"/>
              </a:ext>
            </a:extLst>
          </p:cNvPr>
          <p:cNvSpPr>
            <a:spLocks noGrp="1"/>
          </p:cNvSpPr>
          <p:nvPr>
            <p:ph type="sldNum" sz="quarter" idx="12"/>
          </p:nvPr>
        </p:nvSpPr>
        <p:spPr/>
        <p:txBody>
          <a:bodyPr/>
          <a:lstStyle>
            <a:lvl1pPr>
              <a:defRPr/>
            </a:lvl1pPr>
          </a:lstStyle>
          <a:p>
            <a:pPr>
              <a:defRPr/>
            </a:pPr>
            <a:fld id="{41BDFA67-D7CC-459C-AC1E-D42FDA239760}" type="slidenum">
              <a:rPr lang="en-US" altLang="en-US"/>
              <a:pPr>
                <a:defRPr/>
              </a:pPr>
              <a:t>‹#›</a:t>
            </a:fld>
            <a:endParaRPr lang="en-US" altLang="en-US"/>
          </a:p>
        </p:txBody>
      </p:sp>
    </p:spTree>
    <p:extLst>
      <p:ext uri="{BB962C8B-B14F-4D97-AF65-F5344CB8AC3E}">
        <p14:creationId xmlns:p14="http://schemas.microsoft.com/office/powerpoint/2010/main" val="1711789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F8E7B04-5E25-4188-AD41-914AB6C8CB27}"/>
              </a:ext>
            </a:extLst>
          </p:cNvPr>
          <p:cNvSpPr/>
          <p:nvPr/>
        </p:nvSpPr>
        <p:spPr>
          <a:xfrm>
            <a:off x="0"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77328023-72DC-4ED8-AFA9-A55FDCC45793}"/>
              </a:ext>
            </a:extLst>
          </p:cNvPr>
          <p:cNvSpPr/>
          <p:nvPr/>
        </p:nvSpPr>
        <p:spPr>
          <a:xfrm>
            <a:off x="0" y="6334125"/>
            <a:ext cx="12192000" cy="666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a:extLst>
              <a:ext uri="{FF2B5EF4-FFF2-40B4-BE49-F238E27FC236}">
                <a16:creationId xmlns:a16="http://schemas.microsoft.com/office/drawing/2014/main" id="{B22520B9-0C26-447A-970A-4384A3CF4EE6}"/>
              </a:ext>
            </a:extLst>
          </p:cNvPr>
          <p:cNvSpPr>
            <a:spLocks noGrp="1"/>
          </p:cNvSpPr>
          <p:nvPr>
            <p:ph type="title"/>
          </p:nvPr>
        </p:nvSpPr>
        <p:spPr>
          <a:xfrm>
            <a:off x="1096963" y="287338"/>
            <a:ext cx="10058400" cy="144938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1029" name="Text Placeholder 2">
            <a:extLst>
              <a:ext uri="{FF2B5EF4-FFF2-40B4-BE49-F238E27FC236}">
                <a16:creationId xmlns:a16="http://schemas.microsoft.com/office/drawing/2014/main" id="{E29D07F5-E887-43C1-AE59-8CF53482F098}"/>
              </a:ext>
            </a:extLst>
          </p:cNvPr>
          <p:cNvSpPr>
            <a:spLocks noGrp="1" noChangeArrowheads="1"/>
          </p:cNvSpPr>
          <p:nvPr>
            <p:ph type="body" idx="1"/>
          </p:nvPr>
        </p:nvSpPr>
        <p:spPr bwMode="auto">
          <a:xfrm>
            <a:off x="1096963" y="1846263"/>
            <a:ext cx="10058400"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3C68E6BF-77E5-46C2-B8D3-0FB5416D63C8}"/>
              </a:ext>
            </a:extLst>
          </p:cNvPr>
          <p:cNvSpPr>
            <a:spLocks noGrp="1"/>
          </p:cNvSpPr>
          <p:nvPr>
            <p:ph type="dt" sz="half" idx="2"/>
          </p:nvPr>
        </p:nvSpPr>
        <p:spPr>
          <a:xfrm>
            <a:off x="1096963" y="6459538"/>
            <a:ext cx="2473325"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rgbClr val="FFFFFF"/>
                </a:solidFill>
                <a:latin typeface="+mn-lt"/>
              </a:defRPr>
            </a:lvl1pPr>
          </a:lstStyle>
          <a:p>
            <a:pPr>
              <a:defRPr/>
            </a:pPr>
            <a:fld id="{9E60BB09-DF36-4FA6-B061-4633F6FA3457}" type="datetime1">
              <a:rPr lang="en-US"/>
              <a:pPr>
                <a:defRPr/>
              </a:pPr>
              <a:t>6/2/2023</a:t>
            </a:fld>
            <a:endParaRPr lang="en-US" dirty="0"/>
          </a:p>
        </p:txBody>
      </p:sp>
      <p:sp>
        <p:nvSpPr>
          <p:cNvPr id="5" name="Footer Placeholder 4">
            <a:extLst>
              <a:ext uri="{FF2B5EF4-FFF2-40B4-BE49-F238E27FC236}">
                <a16:creationId xmlns:a16="http://schemas.microsoft.com/office/drawing/2014/main" id="{BF376AB2-35F5-4918-BD71-4BEB7181D374}"/>
              </a:ext>
            </a:extLst>
          </p:cNvPr>
          <p:cNvSpPr>
            <a:spLocks noGrp="1"/>
          </p:cNvSpPr>
          <p:nvPr>
            <p:ph type="ftr" sz="quarter" idx="3"/>
          </p:nvPr>
        </p:nvSpPr>
        <p:spPr>
          <a:xfrm>
            <a:off x="3686175" y="6459538"/>
            <a:ext cx="4822825" cy="365125"/>
          </a:xfrm>
          <a:prstGeom prst="rect">
            <a:avLst/>
          </a:prstGeom>
        </p:spPr>
        <p:txBody>
          <a:bodyPr vert="horz" lIns="91440" tIns="45720" rIns="91440" bIns="45720" rtlCol="0" anchor="ctr"/>
          <a:lstStyle>
            <a:lvl1pPr algn="ctr" eaLnBrk="1" fontAlgn="auto" hangingPunct="1">
              <a:spcBef>
                <a:spcPts val="0"/>
              </a:spcBef>
              <a:spcAft>
                <a:spcPts val="0"/>
              </a:spcAft>
              <a:defRPr sz="900" cap="all" baseline="0">
                <a:solidFill>
                  <a:srgbClr val="FFFFFF"/>
                </a:solidFill>
                <a:latin typeface="+mn-lt"/>
              </a:defRPr>
            </a:lvl1pPr>
          </a:lstStyle>
          <a:p>
            <a:pPr>
              <a:defRPr/>
            </a:pPr>
            <a:r>
              <a:rPr lang="en-US"/>
              <a:t>Spatial and Intensity Transformation</a:t>
            </a:r>
            <a:endParaRPr lang="en-US" dirty="0"/>
          </a:p>
        </p:txBody>
      </p:sp>
      <p:sp>
        <p:nvSpPr>
          <p:cNvPr id="6" name="Slide Number Placeholder 5">
            <a:extLst>
              <a:ext uri="{FF2B5EF4-FFF2-40B4-BE49-F238E27FC236}">
                <a16:creationId xmlns:a16="http://schemas.microsoft.com/office/drawing/2014/main" id="{7E23F6AC-71ED-4A6F-A333-0D1E186D1503}"/>
              </a:ext>
            </a:extLst>
          </p:cNvPr>
          <p:cNvSpPr>
            <a:spLocks noGrp="1"/>
          </p:cNvSpPr>
          <p:nvPr>
            <p:ph type="sldNum" sz="quarter" idx="4"/>
          </p:nvPr>
        </p:nvSpPr>
        <p:spPr>
          <a:xfrm>
            <a:off x="9901238" y="6459538"/>
            <a:ext cx="1311275"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FFFFFF"/>
                </a:solidFill>
              </a:defRPr>
            </a:lvl1pPr>
          </a:lstStyle>
          <a:p>
            <a:pPr>
              <a:defRPr/>
            </a:pPr>
            <a:fld id="{63FFBA42-273A-4076-B6E5-4971C80E49B7}" type="slidenum">
              <a:rPr lang="en-US" altLang="en-US"/>
              <a:pPr>
                <a:defRPr/>
              </a:pPr>
              <a:t>‹#›</a:t>
            </a:fld>
            <a:endParaRPr lang="en-US" altLang="en-US"/>
          </a:p>
        </p:txBody>
      </p:sp>
      <p:cxnSp>
        <p:nvCxnSpPr>
          <p:cNvPr id="10" name="Straight Connector 9">
            <a:extLst>
              <a:ext uri="{FF2B5EF4-FFF2-40B4-BE49-F238E27FC236}">
                <a16:creationId xmlns:a16="http://schemas.microsoft.com/office/drawing/2014/main" id="{A0633102-3689-4CDE-90BA-347637C261EC}"/>
              </a:ext>
            </a:extLst>
          </p:cNvPr>
          <p:cNvCxnSpPr/>
          <p:nvPr/>
        </p:nvCxnSpPr>
        <p:spPr>
          <a:xfrm>
            <a:off x="1193800" y="1738313"/>
            <a:ext cx="9966325"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458" r:id="rId1"/>
    <p:sldLayoutId id="2147484453" r:id="rId2"/>
    <p:sldLayoutId id="2147484459" r:id="rId3"/>
    <p:sldLayoutId id="2147484454" r:id="rId4"/>
    <p:sldLayoutId id="2147484455" r:id="rId5"/>
    <p:sldLayoutId id="2147484456" r:id="rId6"/>
    <p:sldLayoutId id="2147484460" r:id="rId7"/>
    <p:sldLayoutId id="2147484461" r:id="rId8"/>
    <p:sldLayoutId id="2147484462" r:id="rId9"/>
    <p:sldLayoutId id="2147484457" r:id="rId10"/>
    <p:sldLayoutId id="2147484463" r:id="rId11"/>
  </p:sldLayoutIdLst>
  <p:hf hdr="0"/>
  <p:txStyles>
    <p:titleStyle>
      <a:lvl1pPr algn="l" rtl="0" eaLnBrk="0" fontAlgn="base" hangingPunct="0">
        <a:lnSpc>
          <a:spcPct val="85000"/>
        </a:lnSpc>
        <a:spcBef>
          <a:spcPct val="0"/>
        </a:spcBef>
        <a:spcAft>
          <a:spcPct val="0"/>
        </a:spcAft>
        <a:defRPr sz="4800" kern="1200" spc="-50">
          <a:solidFill>
            <a:srgbClr val="404040"/>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Times New Roman" panose="02020603050405020304" pitchFamily="18" charset="0"/>
        </a:defRPr>
      </a:lvl2pPr>
      <a:lvl3pPr algn="l" rtl="0" eaLnBrk="0" fontAlgn="base" hangingPunct="0">
        <a:lnSpc>
          <a:spcPct val="85000"/>
        </a:lnSpc>
        <a:spcBef>
          <a:spcPct val="0"/>
        </a:spcBef>
        <a:spcAft>
          <a:spcPct val="0"/>
        </a:spcAft>
        <a:defRPr sz="4800">
          <a:solidFill>
            <a:srgbClr val="404040"/>
          </a:solidFill>
          <a:latin typeface="Times New Roman" panose="02020603050405020304" pitchFamily="18" charset="0"/>
        </a:defRPr>
      </a:lvl3pPr>
      <a:lvl4pPr algn="l" rtl="0" eaLnBrk="0" fontAlgn="base" hangingPunct="0">
        <a:lnSpc>
          <a:spcPct val="85000"/>
        </a:lnSpc>
        <a:spcBef>
          <a:spcPct val="0"/>
        </a:spcBef>
        <a:spcAft>
          <a:spcPct val="0"/>
        </a:spcAft>
        <a:defRPr sz="4800">
          <a:solidFill>
            <a:srgbClr val="404040"/>
          </a:solidFill>
          <a:latin typeface="Times New Roman" panose="02020603050405020304" pitchFamily="18" charset="0"/>
        </a:defRPr>
      </a:lvl4pPr>
      <a:lvl5pPr algn="l" rtl="0" eaLnBrk="0" fontAlgn="base" hangingPunct="0">
        <a:lnSpc>
          <a:spcPct val="85000"/>
        </a:lnSpc>
        <a:spcBef>
          <a:spcPct val="0"/>
        </a:spcBef>
        <a:spcAft>
          <a:spcPct val="0"/>
        </a:spcAft>
        <a:defRPr sz="4800">
          <a:solidFill>
            <a:srgbClr val="404040"/>
          </a:solidFill>
          <a:latin typeface="Times New Roman" panose="02020603050405020304" pitchFamily="18" charset="0"/>
        </a:defRPr>
      </a:lvl5pPr>
      <a:lvl6pPr marL="457200" algn="l" rtl="0" fontAlgn="base">
        <a:lnSpc>
          <a:spcPct val="85000"/>
        </a:lnSpc>
        <a:spcBef>
          <a:spcPct val="0"/>
        </a:spcBef>
        <a:spcAft>
          <a:spcPct val="0"/>
        </a:spcAft>
        <a:defRPr sz="4800">
          <a:solidFill>
            <a:srgbClr val="404040"/>
          </a:solidFill>
          <a:latin typeface="Times New Roman" panose="02020603050405020304" pitchFamily="18" charset="0"/>
        </a:defRPr>
      </a:lvl6pPr>
      <a:lvl7pPr marL="914400" algn="l" rtl="0" fontAlgn="base">
        <a:lnSpc>
          <a:spcPct val="85000"/>
        </a:lnSpc>
        <a:spcBef>
          <a:spcPct val="0"/>
        </a:spcBef>
        <a:spcAft>
          <a:spcPct val="0"/>
        </a:spcAft>
        <a:defRPr sz="4800">
          <a:solidFill>
            <a:srgbClr val="404040"/>
          </a:solidFill>
          <a:latin typeface="Times New Roman" panose="02020603050405020304" pitchFamily="18" charset="0"/>
        </a:defRPr>
      </a:lvl7pPr>
      <a:lvl8pPr marL="1371600" algn="l" rtl="0" fontAlgn="base">
        <a:lnSpc>
          <a:spcPct val="85000"/>
        </a:lnSpc>
        <a:spcBef>
          <a:spcPct val="0"/>
        </a:spcBef>
        <a:spcAft>
          <a:spcPct val="0"/>
        </a:spcAft>
        <a:defRPr sz="4800">
          <a:solidFill>
            <a:srgbClr val="404040"/>
          </a:solidFill>
          <a:latin typeface="Times New Roman" panose="02020603050405020304" pitchFamily="18" charset="0"/>
        </a:defRPr>
      </a:lvl8pPr>
      <a:lvl9pPr marL="1828800" algn="l" rtl="0" fontAlgn="base">
        <a:lnSpc>
          <a:spcPct val="85000"/>
        </a:lnSpc>
        <a:spcBef>
          <a:spcPct val="0"/>
        </a:spcBef>
        <a:spcAft>
          <a:spcPct val="0"/>
        </a:spcAft>
        <a:defRPr sz="4800">
          <a:solidFill>
            <a:srgbClr val="404040"/>
          </a:solidFill>
          <a:latin typeface="Times New Roman" panose="02020603050405020304" pitchFamily="18" charset="0"/>
        </a:defRPr>
      </a:lvl9pPr>
    </p:titleStyle>
    <p:bodyStyle>
      <a:lvl1pPr marL="90488" indent="-90488" algn="l" rtl="0" eaLnBrk="0" fontAlgn="base" hangingPunct="0">
        <a:lnSpc>
          <a:spcPct val="90000"/>
        </a:lnSpc>
        <a:spcBef>
          <a:spcPts val="1200"/>
        </a:spcBef>
        <a:spcAft>
          <a:spcPts val="200"/>
        </a:spcAft>
        <a:buClr>
          <a:schemeClr val="accent1"/>
        </a:buClr>
        <a:buSzPct val="100000"/>
        <a:buFont typeface="Calibri" panose="020F0502020204030204" pitchFamily="34" charset="0"/>
        <a:buChar char=" "/>
        <a:defRPr sz="2000" kern="1200">
          <a:solidFill>
            <a:srgbClr val="404040"/>
          </a:solidFill>
          <a:latin typeface="+mn-lt"/>
          <a:ea typeface="+mn-ea"/>
          <a:cs typeface="+mn-cs"/>
        </a:defRPr>
      </a:lvl1pPr>
      <a:lvl2pPr marL="382588"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kern="1200">
          <a:solidFill>
            <a:srgbClr val="404040"/>
          </a:solidFill>
          <a:latin typeface="+mn-lt"/>
          <a:ea typeface="+mn-ea"/>
          <a:cs typeface="+mn-cs"/>
        </a:defRPr>
      </a:lvl2pPr>
      <a:lvl3pPr marL="566738"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3pPr>
      <a:lvl4pPr marL="749300"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4pPr>
      <a:lvl5pPr marL="931863"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wmf"/></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9.wmf"/></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7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8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9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2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3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Google Shape;109;p13">
            <a:extLst>
              <a:ext uri="{FF2B5EF4-FFF2-40B4-BE49-F238E27FC236}">
                <a16:creationId xmlns:a16="http://schemas.microsoft.com/office/drawing/2014/main" id="{D0B6E642-0AEC-E2E1-8E6B-224D956101DE}"/>
              </a:ext>
            </a:extLst>
          </p:cNvPr>
          <p:cNvSpPr txBox="1">
            <a:spLocks noGrp="1"/>
          </p:cNvSpPr>
          <p:nvPr>
            <p:ph type="ctrTitle"/>
          </p:nvPr>
        </p:nvSpPr>
        <p:spPr>
          <a:xfrm>
            <a:off x="1252538" y="2768600"/>
            <a:ext cx="9839325" cy="1590675"/>
          </a:xfrm>
        </p:spPr>
        <p:txBody>
          <a:bodyPr spcFirstLastPara="1" wrap="square" lIns="91425" tIns="45700" rIns="91425" bIns="45700" anchorCtr="0">
            <a:noAutofit/>
          </a:bodyPr>
          <a:lstStyle/>
          <a:p>
            <a:pPr algn="ctr">
              <a:spcBef>
                <a:spcPts val="0"/>
              </a:spcBef>
              <a:spcAft>
                <a:spcPts val="0"/>
              </a:spcAft>
              <a:buClr>
                <a:srgbClr val="262626"/>
              </a:buClr>
              <a:buSzPts val="4800"/>
              <a:buFont typeface="Times New Roman"/>
              <a:buNone/>
              <a:defRPr/>
            </a:pPr>
            <a:r>
              <a:rPr lang="en-US" sz="4000" i="1" dirty="0">
                <a:solidFill>
                  <a:schemeClr val="tx1"/>
                </a:solidFill>
                <a:latin typeface="Times New Roman"/>
                <a:ea typeface="Times New Roman"/>
                <a:cs typeface="Times New Roman"/>
                <a:sym typeface="Times New Roman"/>
              </a:rPr>
              <a:t>Chapter 3 ~ Spatial and Intensity Transformation</a:t>
            </a:r>
            <a:endParaRPr sz="4000" i="1" dirty="0">
              <a:solidFill>
                <a:schemeClr val="tx1"/>
              </a:solidFill>
              <a:latin typeface="Times New Roman"/>
              <a:ea typeface="Times New Roman"/>
              <a:cs typeface="Times New Roman"/>
              <a:sym typeface="Times New Roman"/>
            </a:endParaRPr>
          </a:p>
        </p:txBody>
      </p:sp>
      <p:sp>
        <p:nvSpPr>
          <p:cNvPr id="27651" name="Google Shape;110;p13">
            <a:extLst>
              <a:ext uri="{FF2B5EF4-FFF2-40B4-BE49-F238E27FC236}">
                <a16:creationId xmlns:a16="http://schemas.microsoft.com/office/drawing/2014/main" id="{0D3523BE-D679-6F5E-A491-8E476C03F7EA}"/>
              </a:ext>
            </a:extLst>
          </p:cNvPr>
          <p:cNvSpPr txBox="1">
            <a:spLocks noChangeArrowheads="1"/>
          </p:cNvSpPr>
          <p:nvPr/>
        </p:nvSpPr>
        <p:spPr bwMode="auto">
          <a:xfrm>
            <a:off x="3346450" y="4552950"/>
            <a:ext cx="5894388"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pPr algn="ctr">
              <a:lnSpc>
                <a:spcPct val="150000"/>
              </a:lnSpc>
            </a:pPr>
            <a:r>
              <a:rPr lang="en-US" altLang="en-US" sz="2000" b="1" i="1">
                <a:solidFill>
                  <a:srgbClr val="000000"/>
                </a:solidFill>
                <a:latin typeface="Times New Roman" panose="02020603050405020304" pitchFamily="18" charset="0"/>
                <a:cs typeface="Times New Roman" panose="02020603050405020304" pitchFamily="18" charset="0"/>
                <a:sym typeface="Times New Roman" panose="02020603050405020304" pitchFamily="18" charset="0"/>
              </a:rPr>
              <a:t>S. M. Mahedy Hasan</a:t>
            </a:r>
            <a:endParaRPr lang="en-US" altLang="en-US"/>
          </a:p>
          <a:p>
            <a:pPr algn="ctr">
              <a:lnSpc>
                <a:spcPct val="150000"/>
              </a:lnSpc>
            </a:pPr>
            <a:r>
              <a:rPr lang="en-US" altLang="en-US" sz="2000" i="1">
                <a:solidFill>
                  <a:srgbClr val="000000"/>
                </a:solidFill>
                <a:latin typeface="Times New Roman" panose="02020603050405020304" pitchFamily="18" charset="0"/>
                <a:cs typeface="Times New Roman" panose="02020603050405020304" pitchFamily="18" charset="0"/>
                <a:sym typeface="Times New Roman" panose="02020603050405020304" pitchFamily="18" charset="0"/>
              </a:rPr>
              <a:t>Assistant Professor, Dept. of CSE</a:t>
            </a:r>
            <a:endParaRPr lang="en-US" altLang="en-US"/>
          </a:p>
          <a:p>
            <a:pPr algn="ctr">
              <a:lnSpc>
                <a:spcPct val="150000"/>
              </a:lnSpc>
            </a:pPr>
            <a:r>
              <a:rPr lang="en-US" altLang="en-US" sz="2000" i="1">
                <a:solidFill>
                  <a:srgbClr val="000000"/>
                </a:solidFill>
                <a:latin typeface="Times New Roman" panose="02020603050405020304" pitchFamily="18" charset="0"/>
                <a:cs typeface="Times New Roman" panose="02020603050405020304" pitchFamily="18" charset="0"/>
                <a:sym typeface="Times New Roman" panose="02020603050405020304" pitchFamily="18" charset="0"/>
              </a:rPr>
              <a:t>RUET, Rajshahi-6204, Bangladesh.</a:t>
            </a:r>
            <a:endParaRPr lang="en-US" altLang="en-US"/>
          </a:p>
        </p:txBody>
      </p:sp>
      <p:pic>
        <p:nvPicPr>
          <p:cNvPr id="27652" name="Google Shape;111;p13">
            <a:extLst>
              <a:ext uri="{FF2B5EF4-FFF2-40B4-BE49-F238E27FC236}">
                <a16:creationId xmlns:a16="http://schemas.microsoft.com/office/drawing/2014/main" id="{49C2078E-AB43-3A2F-1CEE-DC7851F37925}"/>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1963" y="669925"/>
            <a:ext cx="11080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Google Shape;112;p13">
            <a:extLst>
              <a:ext uri="{FF2B5EF4-FFF2-40B4-BE49-F238E27FC236}">
                <a16:creationId xmlns:a16="http://schemas.microsoft.com/office/drawing/2014/main" id="{BDEB3B97-60E0-F025-7E98-C44972BFD5A5}"/>
              </a:ext>
            </a:extLst>
          </p:cNvPr>
          <p:cNvSpPr txBox="1">
            <a:spLocks noChangeArrowheads="1"/>
          </p:cNvSpPr>
          <p:nvPr/>
        </p:nvSpPr>
        <p:spPr bwMode="auto">
          <a:xfrm>
            <a:off x="4568825" y="114300"/>
            <a:ext cx="30543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pPr algn="ctr"/>
            <a:r>
              <a:rPr lang="en-US" altLang="en-US" i="1">
                <a:solidFill>
                  <a:srgbClr val="000000"/>
                </a:solidFill>
                <a:latin typeface="Times New Roman" panose="02020603050405020304" pitchFamily="18" charset="0"/>
                <a:cs typeface="Times New Roman" panose="02020603050405020304" pitchFamily="18" charset="0"/>
                <a:sym typeface="Times New Roman" panose="02020603050405020304" pitchFamily="18" charset="0"/>
              </a:rPr>
              <a:t>Heaven’s Light is Our Guide</a:t>
            </a:r>
            <a:endParaRPr lang="en-US" altLang="en-US"/>
          </a:p>
        </p:txBody>
      </p:sp>
      <p:sp>
        <p:nvSpPr>
          <p:cNvPr id="27654" name="Google Shape;113;p13">
            <a:extLst>
              <a:ext uri="{FF2B5EF4-FFF2-40B4-BE49-F238E27FC236}">
                <a16:creationId xmlns:a16="http://schemas.microsoft.com/office/drawing/2014/main" id="{07C81C72-056A-B02C-FD2A-508CCFD418C8}"/>
              </a:ext>
            </a:extLst>
          </p:cNvPr>
          <p:cNvSpPr txBox="1">
            <a:spLocks noChangeArrowheads="1"/>
          </p:cNvSpPr>
          <p:nvPr/>
        </p:nvSpPr>
        <p:spPr bwMode="auto">
          <a:xfrm>
            <a:off x="1449388" y="1928813"/>
            <a:ext cx="89741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pPr algn="ctr"/>
            <a:r>
              <a:rPr lang="en-US" altLang="en-US" sz="2000" b="1" dirty="0">
                <a:solidFill>
                  <a:srgbClr val="000000"/>
                </a:solidFill>
                <a:latin typeface="Times New Roman" panose="02020603050405020304" pitchFamily="18" charset="0"/>
                <a:cs typeface="Times New Roman" panose="02020603050405020304" pitchFamily="18" charset="0"/>
                <a:sym typeface="Times New Roman" panose="02020603050405020304" pitchFamily="18" charset="0"/>
              </a:rPr>
              <a:t>Department of Computer Science &amp; Engineering</a:t>
            </a:r>
            <a:endParaRPr lang="en-US" altLang="en-US" dirty="0"/>
          </a:p>
          <a:p>
            <a:pPr algn="ctr"/>
            <a:r>
              <a:rPr lang="en-US" altLang="en-US" sz="2000" dirty="0">
                <a:solidFill>
                  <a:srgbClr val="000000"/>
                </a:solidFill>
                <a:latin typeface="Times New Roman" panose="02020603050405020304" pitchFamily="18" charset="0"/>
                <a:cs typeface="Times New Roman" panose="02020603050405020304" pitchFamily="18" charset="0"/>
                <a:sym typeface="Times New Roman" panose="02020603050405020304" pitchFamily="18" charset="0"/>
              </a:rPr>
              <a:t>Rajshahi University of Engineering &amp; Technology, Rajshahi-6204, Bangladesh.</a:t>
            </a:r>
            <a:endParaRPr lang="en-US" altLang="en-US" dirty="0"/>
          </a:p>
        </p:txBody>
      </p:sp>
      <p:sp>
        <p:nvSpPr>
          <p:cNvPr id="2" name="Date Placeholder 1">
            <a:extLst>
              <a:ext uri="{FF2B5EF4-FFF2-40B4-BE49-F238E27FC236}">
                <a16:creationId xmlns:a16="http://schemas.microsoft.com/office/drawing/2014/main" id="{E07C1C74-B735-BB16-320D-997E68288805}"/>
              </a:ext>
            </a:extLst>
          </p:cNvPr>
          <p:cNvSpPr>
            <a:spLocks noGrp="1"/>
          </p:cNvSpPr>
          <p:nvPr>
            <p:ph type="dt" sz="half" idx="10"/>
          </p:nvPr>
        </p:nvSpPr>
        <p:spPr/>
        <p:txBody>
          <a:bodyPr/>
          <a:lstStyle/>
          <a:p>
            <a:fld id="{14FF9A40-3C32-4750-95A8-86BC8C35094E}" type="datetime1">
              <a:rPr lang="en-US" smtClean="0"/>
              <a:t>6/2/2023</a:t>
            </a:fld>
            <a:endParaRPr lang="en-US"/>
          </a:p>
        </p:txBody>
      </p:sp>
      <p:sp>
        <p:nvSpPr>
          <p:cNvPr id="4" name="Slide Number Placeholder 3">
            <a:extLst>
              <a:ext uri="{FF2B5EF4-FFF2-40B4-BE49-F238E27FC236}">
                <a16:creationId xmlns:a16="http://schemas.microsoft.com/office/drawing/2014/main" id="{EC7C6B02-A5A9-85AB-CEDE-077227C67CE7}"/>
              </a:ext>
            </a:extLst>
          </p:cNvPr>
          <p:cNvSpPr>
            <a:spLocks noGrp="1"/>
          </p:cNvSpPr>
          <p:nvPr>
            <p:ph type="sldNum" sz="quarter" idx="12"/>
          </p:nvPr>
        </p:nvSpPr>
        <p:spPr/>
        <p:txBody>
          <a:bodyPr/>
          <a:lstStyle/>
          <a:p>
            <a:fld id="{6AACA9C9-CED9-4A10-979B-54DBF32CAC74}"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Box 19">
            <a:extLst>
              <a:ext uri="{FF2B5EF4-FFF2-40B4-BE49-F238E27FC236}">
                <a16:creationId xmlns:a16="http://schemas.microsoft.com/office/drawing/2014/main" id="{3BC1B52F-496D-46B5-86F7-2CB53A66B35F}"/>
              </a:ext>
            </a:extLst>
          </p:cNvPr>
          <p:cNvSpPr txBox="1">
            <a:spLocks noChangeArrowheads="1"/>
          </p:cNvSpPr>
          <p:nvPr/>
        </p:nvSpPr>
        <p:spPr bwMode="auto">
          <a:xfrm>
            <a:off x="1181100" y="3024188"/>
            <a:ext cx="10031413" cy="234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algn="just" eaLnBrk="1" hangingPunct="1">
              <a:lnSpc>
                <a:spcPct val="150000"/>
              </a:lnSpc>
              <a:buFont typeface="Wingdings" panose="05000000000000000000" pitchFamily="2" charset="2"/>
              <a:buChar char="ü"/>
            </a:pPr>
            <a:r>
              <a:rPr lang="en-US" altLang="en-US" sz="2000"/>
              <a:t>At first, we convert the spatial domain image to transform domain image.</a:t>
            </a:r>
          </a:p>
          <a:p>
            <a:pPr algn="just" eaLnBrk="1" hangingPunct="1">
              <a:lnSpc>
                <a:spcPct val="150000"/>
              </a:lnSpc>
              <a:buFont typeface="Wingdings" panose="05000000000000000000" pitchFamily="2" charset="2"/>
              <a:buChar char="ü"/>
            </a:pPr>
            <a:r>
              <a:rPr lang="en-US" altLang="en-US" sz="2000"/>
              <a:t>The transform domain is Fourier transform and here, we use some processing on Fourier transform domain image.</a:t>
            </a:r>
          </a:p>
          <a:p>
            <a:pPr algn="just" eaLnBrk="1" hangingPunct="1">
              <a:lnSpc>
                <a:spcPct val="150000"/>
              </a:lnSpc>
              <a:buFont typeface="Wingdings" panose="05000000000000000000" pitchFamily="2" charset="2"/>
              <a:buChar char="ü"/>
            </a:pPr>
            <a:r>
              <a:rPr lang="en-US" altLang="en-US" sz="2000"/>
              <a:t>After performing some processing operations we convert the Fourier transform image into inverse Fourier transform domain to bring to the results in spatial domain.</a:t>
            </a:r>
          </a:p>
        </p:txBody>
      </p:sp>
      <p:sp>
        <p:nvSpPr>
          <p:cNvPr id="7" name="Title 6">
            <a:extLst>
              <a:ext uri="{FF2B5EF4-FFF2-40B4-BE49-F238E27FC236}">
                <a16:creationId xmlns:a16="http://schemas.microsoft.com/office/drawing/2014/main" id="{AD2A3ADE-C98D-4516-AA6D-80C8CEE0F26F}"/>
              </a:ext>
            </a:extLst>
          </p:cNvPr>
          <p:cNvSpPr>
            <a:spLocks noGrp="1"/>
          </p:cNvSpPr>
          <p:nvPr>
            <p:ph type="title"/>
          </p:nvPr>
        </p:nvSpPr>
        <p:spPr/>
        <p:txBody>
          <a:bodyPr/>
          <a:lstStyle/>
          <a:p>
            <a:pPr eaLnBrk="1" fontAlgn="auto" hangingPunct="1">
              <a:spcAft>
                <a:spcPts val="0"/>
              </a:spcAft>
              <a:defRPr/>
            </a:pPr>
            <a:r>
              <a:rPr lang="en-US" dirty="0">
                <a:solidFill>
                  <a:schemeClr val="tx1">
                    <a:lumMod val="75000"/>
                    <a:lumOff val="25000"/>
                  </a:schemeClr>
                </a:solidFill>
              </a:rPr>
              <a:t>Frequency Domain</a:t>
            </a:r>
          </a:p>
        </p:txBody>
      </p:sp>
      <p:sp>
        <p:nvSpPr>
          <p:cNvPr id="19460" name="Date Placeholder 1">
            <a:extLst>
              <a:ext uri="{FF2B5EF4-FFF2-40B4-BE49-F238E27FC236}">
                <a16:creationId xmlns:a16="http://schemas.microsoft.com/office/drawing/2014/main" id="{873D5FE1-1F32-4AEC-BDDB-14F3F900965D}"/>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F09EC287-9410-4FA1-B626-D4FAA5E34F71}" type="datetime1">
              <a:rPr lang="en-US" altLang="en-US" smtClean="0">
                <a:solidFill>
                  <a:srgbClr val="FFFFFF"/>
                </a:solidFill>
              </a:rPr>
              <a:pPr fontAlgn="base">
                <a:spcBef>
                  <a:spcPct val="0"/>
                </a:spcBef>
                <a:spcAft>
                  <a:spcPct val="0"/>
                </a:spcAft>
              </a:pPr>
              <a:t>6/2/2023</a:t>
            </a:fld>
            <a:endParaRPr lang="en-US" altLang="en-US">
              <a:solidFill>
                <a:srgbClr val="FFFFFF"/>
              </a:solidFill>
            </a:endParaRPr>
          </a:p>
        </p:txBody>
      </p:sp>
      <p:sp>
        <p:nvSpPr>
          <p:cNvPr id="3" name="Footer Placeholder 2">
            <a:extLst>
              <a:ext uri="{FF2B5EF4-FFF2-40B4-BE49-F238E27FC236}">
                <a16:creationId xmlns:a16="http://schemas.microsoft.com/office/drawing/2014/main" id="{5774449E-9F13-4B2F-B4BB-93577D16DFB6}"/>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19462" name="Slide Number Placeholder 3">
            <a:extLst>
              <a:ext uri="{FF2B5EF4-FFF2-40B4-BE49-F238E27FC236}">
                <a16:creationId xmlns:a16="http://schemas.microsoft.com/office/drawing/2014/main" id="{C712C2EE-502E-4271-9341-2338E7D26F5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A96D753D-97FF-491B-A26C-E28C46DB88A0}" type="slidenum">
              <a:rPr lang="en-US" altLang="en-US" smtClean="0">
                <a:solidFill>
                  <a:srgbClr val="FFFFFF"/>
                </a:solidFill>
              </a:rPr>
              <a:pPr/>
              <a:t>10</a:t>
            </a:fld>
            <a:endParaRPr lang="en-US" altLang="en-US">
              <a:solidFill>
                <a:srgbClr val="FFFFFF"/>
              </a:solidFill>
            </a:endParaRPr>
          </a:p>
        </p:txBody>
      </p:sp>
      <p:sp>
        <p:nvSpPr>
          <p:cNvPr id="19463" name="Rectangle 3">
            <a:extLst>
              <a:ext uri="{FF2B5EF4-FFF2-40B4-BE49-F238E27FC236}">
                <a16:creationId xmlns:a16="http://schemas.microsoft.com/office/drawing/2014/main" id="{352A1BAC-E70A-4941-A89E-0AA2C74DB81E}"/>
              </a:ext>
            </a:extLst>
          </p:cNvPr>
          <p:cNvSpPr>
            <a:spLocks noChangeArrowheads="1"/>
          </p:cNvSpPr>
          <p:nvPr/>
        </p:nvSpPr>
        <p:spPr bwMode="auto">
          <a:xfrm>
            <a:off x="1797050" y="2128838"/>
            <a:ext cx="1527175" cy="627062"/>
          </a:xfrm>
          <a:prstGeom prst="rect">
            <a:avLst/>
          </a:prstGeom>
          <a:solidFill>
            <a:schemeClr val="accent1"/>
          </a:solidFill>
          <a:ln w="9525" algn="ctr">
            <a:solidFill>
              <a:schemeClr val="tx1"/>
            </a:solidFill>
            <a:round/>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r>
              <a:rPr lang="en-US" altLang="en-US" sz="1600"/>
              <a:t>Spatial Domain Image</a:t>
            </a:r>
          </a:p>
        </p:txBody>
      </p:sp>
      <p:sp>
        <p:nvSpPr>
          <p:cNvPr id="19464" name="Rectangle 9">
            <a:extLst>
              <a:ext uri="{FF2B5EF4-FFF2-40B4-BE49-F238E27FC236}">
                <a16:creationId xmlns:a16="http://schemas.microsoft.com/office/drawing/2014/main" id="{2F686011-8F4A-456B-BB59-BE9303A48BB4}"/>
              </a:ext>
            </a:extLst>
          </p:cNvPr>
          <p:cNvSpPr>
            <a:spLocks noChangeArrowheads="1"/>
          </p:cNvSpPr>
          <p:nvPr/>
        </p:nvSpPr>
        <p:spPr bwMode="auto">
          <a:xfrm>
            <a:off x="3919538" y="2128838"/>
            <a:ext cx="1903412" cy="627062"/>
          </a:xfrm>
          <a:prstGeom prst="rect">
            <a:avLst/>
          </a:prstGeom>
          <a:solidFill>
            <a:schemeClr val="accent1"/>
          </a:solidFill>
          <a:ln w="9525" algn="ctr">
            <a:solidFill>
              <a:schemeClr val="tx1"/>
            </a:solidFill>
            <a:round/>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r>
              <a:rPr lang="en-US" altLang="en-US" sz="1600"/>
              <a:t>Fourier Transform Domain</a:t>
            </a:r>
          </a:p>
        </p:txBody>
      </p:sp>
      <p:sp>
        <p:nvSpPr>
          <p:cNvPr id="19465" name="Rectangle 10">
            <a:extLst>
              <a:ext uri="{FF2B5EF4-FFF2-40B4-BE49-F238E27FC236}">
                <a16:creationId xmlns:a16="http://schemas.microsoft.com/office/drawing/2014/main" id="{81A72898-2885-4A29-BA58-AA6CB5FB154F}"/>
              </a:ext>
            </a:extLst>
          </p:cNvPr>
          <p:cNvSpPr>
            <a:spLocks noChangeArrowheads="1"/>
          </p:cNvSpPr>
          <p:nvPr/>
        </p:nvSpPr>
        <p:spPr bwMode="auto">
          <a:xfrm>
            <a:off x="6456363" y="2128838"/>
            <a:ext cx="1901825" cy="627062"/>
          </a:xfrm>
          <a:prstGeom prst="rect">
            <a:avLst/>
          </a:prstGeom>
          <a:solidFill>
            <a:schemeClr val="accent1"/>
          </a:solidFill>
          <a:ln w="9525" algn="ctr">
            <a:solidFill>
              <a:schemeClr val="tx1"/>
            </a:solidFill>
            <a:round/>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r>
              <a:rPr lang="en-US" altLang="en-US" sz="1600"/>
              <a:t>Inverse Fourier Transform Domain</a:t>
            </a:r>
          </a:p>
        </p:txBody>
      </p:sp>
      <p:sp>
        <p:nvSpPr>
          <p:cNvPr id="19466" name="Rectangle 11">
            <a:extLst>
              <a:ext uri="{FF2B5EF4-FFF2-40B4-BE49-F238E27FC236}">
                <a16:creationId xmlns:a16="http://schemas.microsoft.com/office/drawing/2014/main" id="{7B3E6B79-41E1-4B6E-96F5-59E8360DE2FA}"/>
              </a:ext>
            </a:extLst>
          </p:cNvPr>
          <p:cNvSpPr>
            <a:spLocks noChangeArrowheads="1"/>
          </p:cNvSpPr>
          <p:nvPr/>
        </p:nvSpPr>
        <p:spPr bwMode="auto">
          <a:xfrm>
            <a:off x="8980488" y="2128838"/>
            <a:ext cx="1527175" cy="627062"/>
          </a:xfrm>
          <a:prstGeom prst="rect">
            <a:avLst/>
          </a:prstGeom>
          <a:solidFill>
            <a:schemeClr val="accent1"/>
          </a:solidFill>
          <a:ln w="9525" algn="ctr">
            <a:solidFill>
              <a:schemeClr val="tx1"/>
            </a:solidFill>
            <a:round/>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r>
              <a:rPr lang="en-US" altLang="en-US" sz="1600"/>
              <a:t>Spatial Domain Image</a:t>
            </a:r>
          </a:p>
        </p:txBody>
      </p:sp>
      <p:cxnSp>
        <p:nvCxnSpPr>
          <p:cNvPr id="19467" name="Straight Arrow Connector 13">
            <a:extLst>
              <a:ext uri="{FF2B5EF4-FFF2-40B4-BE49-F238E27FC236}">
                <a16:creationId xmlns:a16="http://schemas.microsoft.com/office/drawing/2014/main" id="{1B4BB574-55D0-4991-BBB8-E2910EC50237}"/>
              </a:ext>
            </a:extLst>
          </p:cNvPr>
          <p:cNvCxnSpPr>
            <a:cxnSpLocks noChangeShapeType="1"/>
            <a:stCxn id="19463" idx="3"/>
            <a:endCxn id="19464" idx="1"/>
          </p:cNvCxnSpPr>
          <p:nvPr/>
        </p:nvCxnSpPr>
        <p:spPr bwMode="auto">
          <a:xfrm>
            <a:off x="3324225" y="2441575"/>
            <a:ext cx="595313" cy="0"/>
          </a:xfrm>
          <a:prstGeom prst="straightConnector1">
            <a:avLst/>
          </a:prstGeom>
          <a:noFill/>
          <a:ln w="2857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468" name="Straight Arrow Connector 15">
            <a:extLst>
              <a:ext uri="{FF2B5EF4-FFF2-40B4-BE49-F238E27FC236}">
                <a16:creationId xmlns:a16="http://schemas.microsoft.com/office/drawing/2014/main" id="{3D2071E2-E0A3-4BCB-966E-0769B7510156}"/>
              </a:ext>
            </a:extLst>
          </p:cNvPr>
          <p:cNvCxnSpPr>
            <a:cxnSpLocks noChangeShapeType="1"/>
            <a:stCxn id="19464" idx="3"/>
            <a:endCxn id="19465" idx="1"/>
          </p:cNvCxnSpPr>
          <p:nvPr/>
        </p:nvCxnSpPr>
        <p:spPr bwMode="auto">
          <a:xfrm>
            <a:off x="5822950" y="2441575"/>
            <a:ext cx="633413" cy="0"/>
          </a:xfrm>
          <a:prstGeom prst="straightConnector1">
            <a:avLst/>
          </a:prstGeom>
          <a:noFill/>
          <a:ln w="2857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469" name="Straight Arrow Connector 17">
            <a:extLst>
              <a:ext uri="{FF2B5EF4-FFF2-40B4-BE49-F238E27FC236}">
                <a16:creationId xmlns:a16="http://schemas.microsoft.com/office/drawing/2014/main" id="{8DCEBA31-7721-4757-BCA2-A1466216B30D}"/>
              </a:ext>
            </a:extLst>
          </p:cNvPr>
          <p:cNvCxnSpPr>
            <a:cxnSpLocks noChangeShapeType="1"/>
            <a:stCxn id="19465" idx="3"/>
            <a:endCxn id="19466" idx="1"/>
          </p:cNvCxnSpPr>
          <p:nvPr/>
        </p:nvCxnSpPr>
        <p:spPr bwMode="auto">
          <a:xfrm>
            <a:off x="8358188" y="2441575"/>
            <a:ext cx="622300" cy="0"/>
          </a:xfrm>
          <a:prstGeom prst="straightConnector1">
            <a:avLst/>
          </a:prstGeom>
          <a:noFill/>
          <a:ln w="28575" algn="ctr">
            <a:solidFill>
              <a:schemeClr val="tx1"/>
            </a:solidFill>
            <a:round/>
            <a:headEnd/>
            <a:tailEnd type="triangle" w="med" len="med"/>
          </a:ln>
          <a:extLst>
            <a:ext uri="{909E8E84-426E-40DD-AFC4-6F175D3DCCD1}">
              <a14:hiddenFill xmlns:a14="http://schemas.microsoft.com/office/drawing/2010/main">
                <a:noFill/>
              </a14:hiddenFill>
            </a:ext>
          </a:extLst>
        </p:spPr>
      </p:cxn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962F4-F8F7-4731-8C5A-D538982343FE}"/>
              </a:ext>
            </a:extLst>
          </p:cNvPr>
          <p:cNvSpPr>
            <a:spLocks noGrp="1"/>
          </p:cNvSpPr>
          <p:nvPr>
            <p:ph type="title"/>
          </p:nvPr>
        </p:nvSpPr>
        <p:spPr/>
        <p:txBody>
          <a:bodyPr/>
          <a:lstStyle/>
          <a:p>
            <a:r>
              <a:rPr lang="en-US" dirty="0"/>
              <a:t>Histogram Matching(Specification)</a:t>
            </a:r>
          </a:p>
        </p:txBody>
      </p:sp>
      <p:sp>
        <p:nvSpPr>
          <p:cNvPr id="4" name="Date Placeholder 3">
            <a:extLst>
              <a:ext uri="{FF2B5EF4-FFF2-40B4-BE49-F238E27FC236}">
                <a16:creationId xmlns:a16="http://schemas.microsoft.com/office/drawing/2014/main" id="{C273F000-6904-413E-B21B-573A129719B6}"/>
              </a:ext>
            </a:extLst>
          </p:cNvPr>
          <p:cNvSpPr>
            <a:spLocks noGrp="1"/>
          </p:cNvSpPr>
          <p:nvPr>
            <p:ph type="dt" sz="half" idx="10"/>
          </p:nvPr>
        </p:nvSpPr>
        <p:spPr/>
        <p:txBody>
          <a:bodyPr/>
          <a:lstStyle/>
          <a:p>
            <a:pPr>
              <a:defRPr/>
            </a:pPr>
            <a:fld id="{DAD345AE-B275-4CE7-A38B-E3F8F3FE1212}"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1407766F-8596-487E-9559-2DAC49150207}"/>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6" name="Slide Number Placeholder 5">
            <a:extLst>
              <a:ext uri="{FF2B5EF4-FFF2-40B4-BE49-F238E27FC236}">
                <a16:creationId xmlns:a16="http://schemas.microsoft.com/office/drawing/2014/main" id="{8A86514E-7E89-49C2-AE10-ED7068A672A5}"/>
              </a:ext>
            </a:extLst>
          </p:cNvPr>
          <p:cNvSpPr>
            <a:spLocks noGrp="1"/>
          </p:cNvSpPr>
          <p:nvPr>
            <p:ph type="sldNum" sz="quarter" idx="12"/>
          </p:nvPr>
        </p:nvSpPr>
        <p:spPr/>
        <p:txBody>
          <a:bodyPr/>
          <a:lstStyle/>
          <a:p>
            <a:pPr>
              <a:defRPr/>
            </a:pPr>
            <a:fld id="{B742929E-3215-438D-B407-7DB5FA037565}" type="slidenum">
              <a:rPr lang="en-US" altLang="en-US" smtClean="0"/>
              <a:pPr>
                <a:defRPr/>
              </a:pPr>
              <a:t>100</a:t>
            </a:fld>
            <a:endParaRPr lang="en-US" altLang="en-US"/>
          </a:p>
        </p:txBody>
      </p:sp>
      <p:sp>
        <p:nvSpPr>
          <p:cNvPr id="8" name="Rectangle 7">
            <a:extLst>
              <a:ext uri="{FF2B5EF4-FFF2-40B4-BE49-F238E27FC236}">
                <a16:creationId xmlns:a16="http://schemas.microsoft.com/office/drawing/2014/main" id="{19B74FF3-D9BD-4C1A-A437-56F981ECA88E}"/>
              </a:ext>
            </a:extLst>
          </p:cNvPr>
          <p:cNvSpPr/>
          <p:nvPr/>
        </p:nvSpPr>
        <p:spPr>
          <a:xfrm>
            <a:off x="1251277" y="1755573"/>
            <a:ext cx="3611886" cy="338554"/>
          </a:xfrm>
          <a:prstGeom prst="rect">
            <a:avLst/>
          </a:prstGeom>
        </p:spPr>
        <p:txBody>
          <a:bodyPr wrap="none">
            <a:spAutoFit/>
          </a:bodyPr>
          <a:lstStyle/>
          <a:p>
            <a:pPr marL="0" indent="0">
              <a:buNone/>
            </a:pPr>
            <a:r>
              <a:rPr lang="en-US" sz="1600" b="1" dirty="0"/>
              <a:t>Mapping of Histogram Specified Pixels</a:t>
            </a:r>
          </a:p>
        </p:txBody>
      </p:sp>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A2F06E23-AE3F-43E8-BFAC-37A7C679032C}"/>
                  </a:ext>
                </a:extLst>
              </p:cNvPr>
              <p:cNvGraphicFramePr>
                <a:graphicFrameLocks noGrp="1"/>
              </p:cNvGraphicFramePr>
              <p:nvPr>
                <p:extLst>
                  <p:ext uri="{D42A27DB-BD31-4B8C-83A1-F6EECF244321}">
                    <p14:modId xmlns:p14="http://schemas.microsoft.com/office/powerpoint/2010/main" val="1411671894"/>
                  </p:ext>
                </p:extLst>
              </p:nvPr>
            </p:nvGraphicFramePr>
            <p:xfrm>
              <a:off x="1281722" y="2187281"/>
              <a:ext cx="4814276" cy="2468880"/>
            </p:xfrm>
            <a:graphic>
              <a:graphicData uri="http://schemas.openxmlformats.org/drawingml/2006/table">
                <a:tbl>
                  <a:tblPr firstRow="1" bandRow="1">
                    <a:tableStyleId>{5C22544A-7EE6-4342-B048-85BDC9FD1C3A}</a:tableStyleId>
                  </a:tblPr>
                  <a:tblGrid>
                    <a:gridCol w="1203569">
                      <a:extLst>
                        <a:ext uri="{9D8B030D-6E8A-4147-A177-3AD203B41FA5}">
                          <a16:colId xmlns:a16="http://schemas.microsoft.com/office/drawing/2014/main" val="1394941113"/>
                        </a:ext>
                      </a:extLst>
                    </a:gridCol>
                    <a:gridCol w="1203569">
                      <a:extLst>
                        <a:ext uri="{9D8B030D-6E8A-4147-A177-3AD203B41FA5}">
                          <a16:colId xmlns:a16="http://schemas.microsoft.com/office/drawing/2014/main" val="4162330846"/>
                        </a:ext>
                      </a:extLst>
                    </a:gridCol>
                    <a:gridCol w="1203569">
                      <a:extLst>
                        <a:ext uri="{9D8B030D-6E8A-4147-A177-3AD203B41FA5}">
                          <a16:colId xmlns:a16="http://schemas.microsoft.com/office/drawing/2014/main" val="3552482612"/>
                        </a:ext>
                      </a:extLst>
                    </a:gridCol>
                    <a:gridCol w="1203569">
                      <a:extLst>
                        <a:ext uri="{9D8B030D-6E8A-4147-A177-3AD203B41FA5}">
                          <a16:colId xmlns:a16="http://schemas.microsoft.com/office/drawing/2014/main" val="3095797851"/>
                        </a:ext>
                      </a:extLst>
                    </a:gridCol>
                  </a:tblGrid>
                  <a:tr h="258716">
                    <a:tc>
                      <a:txBody>
                        <a:bodyPr/>
                        <a:lstStyle/>
                        <a:p>
                          <a:pPr algn="ctr"/>
                          <a:r>
                            <a:rPr lang="en-US" sz="1200" dirty="0">
                              <a:solidFill>
                                <a:schemeClr val="tx1"/>
                              </a:solidFill>
                            </a:rPr>
                            <a:t>Gray levels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b="1" i="1" smtClean="0">
                                      <a:solidFill>
                                        <a:schemeClr val="tx1"/>
                                      </a:solidFill>
                                      <a:latin typeface="Cambria Math" panose="02040503050406030204" pitchFamily="18" charset="0"/>
                                    </a:rPr>
                                    <m:t>𝑺</m:t>
                                  </m:r>
                                </m:e>
                                <m:sub>
                                  <m:r>
                                    <a:rPr lang="en-US" sz="1200" b="1" i="1" smtClean="0">
                                      <a:solidFill>
                                        <a:schemeClr val="tx1"/>
                                      </a:solidFill>
                                      <a:latin typeface="Cambria Math" panose="02040503050406030204" pitchFamily="18" charset="0"/>
                                    </a:rPr>
                                    <m:t>𝑲</m:t>
                                  </m:r>
                                </m:sub>
                              </m:sSub>
                            </m:oMath>
                          </a14:m>
                          <a:r>
                            <a:rPr lang="en-US" sz="1200" dirty="0">
                              <a:solidFill>
                                <a:schemeClr val="tx1"/>
                              </a:solidFill>
                            </a:rPr>
                            <a:t>(Original)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b="1" i="1" smtClean="0">
                                      <a:solidFill>
                                        <a:schemeClr val="tx1"/>
                                      </a:solidFill>
                                      <a:latin typeface="Cambria Math" panose="02040503050406030204" pitchFamily="18" charset="0"/>
                                    </a:rPr>
                                    <m:t>𝑺</m:t>
                                  </m:r>
                                </m:e>
                                <m:sub>
                                  <m:r>
                                    <a:rPr lang="en-US" sz="1200" b="1" i="1" smtClean="0">
                                      <a:solidFill>
                                        <a:schemeClr val="tx1"/>
                                      </a:solidFill>
                                      <a:latin typeface="Cambria Math" panose="02040503050406030204" pitchFamily="18" charset="0"/>
                                    </a:rPr>
                                    <m:t>𝑲</m:t>
                                  </m:r>
                                </m:sub>
                              </m:sSub>
                            </m:oMath>
                          </a14:m>
                          <a:r>
                            <a:rPr lang="en-US" sz="1200" dirty="0">
                              <a:solidFill>
                                <a:schemeClr val="tx1"/>
                              </a:solidFill>
                            </a:rPr>
                            <a:t>(Target)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solidFill>
                                <a:schemeClr val="tx1"/>
                              </a:solidFill>
                            </a:rPr>
                            <a:t>Mapped Pixels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3046171"/>
                      </a:ext>
                    </a:extLst>
                  </a:tr>
                  <a:tr h="258716">
                    <a:tc>
                      <a:txBody>
                        <a:bodyPr/>
                        <a:lstStyle/>
                        <a:p>
                          <a:pPr algn="ctr"/>
                          <a:r>
                            <a:rPr lang="en-US" sz="12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91174394"/>
                      </a:ext>
                    </a:extLst>
                  </a:tr>
                  <a:tr h="258716">
                    <a:tc>
                      <a:txBody>
                        <a:bodyPr/>
                        <a:lstStyle/>
                        <a:p>
                          <a:pPr algn="ctr"/>
                          <a:r>
                            <a:rPr lang="en-US" sz="12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1255384"/>
                      </a:ext>
                    </a:extLst>
                  </a:tr>
                  <a:tr h="258716">
                    <a:tc>
                      <a:txBody>
                        <a:bodyPr/>
                        <a:lstStyle/>
                        <a:p>
                          <a:pPr algn="ctr"/>
                          <a:r>
                            <a:rPr lang="en-US" sz="12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59837312"/>
                      </a:ext>
                    </a:extLst>
                  </a:tr>
                  <a:tr h="258716">
                    <a:tc>
                      <a:txBody>
                        <a:bodyPr/>
                        <a:lstStyle/>
                        <a:p>
                          <a:pPr algn="ctr"/>
                          <a:r>
                            <a:rPr lang="en-US" sz="12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03709038"/>
                      </a:ext>
                    </a:extLst>
                  </a:tr>
                  <a:tr h="258716">
                    <a:tc>
                      <a:txBody>
                        <a:bodyPr/>
                        <a:lstStyle/>
                        <a:p>
                          <a:pPr algn="ctr"/>
                          <a:r>
                            <a:rPr lang="en-US" sz="12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1495207"/>
                      </a:ext>
                    </a:extLst>
                  </a:tr>
                  <a:tr h="258716">
                    <a:tc>
                      <a:txBody>
                        <a:bodyPr/>
                        <a:lstStyle/>
                        <a:p>
                          <a:pPr algn="ctr"/>
                          <a:r>
                            <a:rPr lang="en-US" sz="12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4349618"/>
                      </a:ext>
                    </a:extLst>
                  </a:tr>
                  <a:tr h="258716">
                    <a:tc>
                      <a:txBody>
                        <a:bodyPr/>
                        <a:lstStyle/>
                        <a:p>
                          <a:pPr algn="ctr"/>
                          <a:r>
                            <a:rPr lang="en-US" sz="12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4695087"/>
                      </a:ext>
                    </a:extLst>
                  </a:tr>
                  <a:tr h="258716">
                    <a:tc>
                      <a:txBody>
                        <a:bodyPr/>
                        <a:lstStyle/>
                        <a:p>
                          <a:pPr algn="ctr"/>
                          <a:r>
                            <a:rPr lang="en-US" sz="12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99859724"/>
                      </a:ext>
                    </a:extLst>
                  </a:tr>
                </a:tbl>
              </a:graphicData>
            </a:graphic>
          </p:graphicFrame>
        </mc:Choice>
        <mc:Fallback xmlns="">
          <p:graphicFrame>
            <p:nvGraphicFramePr>
              <p:cNvPr id="10" name="Table 9">
                <a:extLst>
                  <a:ext uri="{FF2B5EF4-FFF2-40B4-BE49-F238E27FC236}">
                    <a16:creationId xmlns:a16="http://schemas.microsoft.com/office/drawing/2014/main" id="{A2F06E23-AE3F-43E8-BFAC-37A7C679032C}"/>
                  </a:ext>
                </a:extLst>
              </p:cNvPr>
              <p:cNvGraphicFramePr>
                <a:graphicFrameLocks noGrp="1"/>
              </p:cNvGraphicFramePr>
              <p:nvPr>
                <p:extLst>
                  <p:ext uri="{D42A27DB-BD31-4B8C-83A1-F6EECF244321}">
                    <p14:modId xmlns:p14="http://schemas.microsoft.com/office/powerpoint/2010/main" val="1411671894"/>
                  </p:ext>
                </p:extLst>
              </p:nvPr>
            </p:nvGraphicFramePr>
            <p:xfrm>
              <a:off x="1281722" y="2187281"/>
              <a:ext cx="4814276" cy="2468880"/>
            </p:xfrm>
            <a:graphic>
              <a:graphicData uri="http://schemas.openxmlformats.org/drawingml/2006/table">
                <a:tbl>
                  <a:tblPr firstRow="1" bandRow="1">
                    <a:tableStyleId>{5C22544A-7EE6-4342-B048-85BDC9FD1C3A}</a:tableStyleId>
                  </a:tblPr>
                  <a:tblGrid>
                    <a:gridCol w="1203569">
                      <a:extLst>
                        <a:ext uri="{9D8B030D-6E8A-4147-A177-3AD203B41FA5}">
                          <a16:colId xmlns:a16="http://schemas.microsoft.com/office/drawing/2014/main" val="1394941113"/>
                        </a:ext>
                      </a:extLst>
                    </a:gridCol>
                    <a:gridCol w="1203569">
                      <a:extLst>
                        <a:ext uri="{9D8B030D-6E8A-4147-A177-3AD203B41FA5}">
                          <a16:colId xmlns:a16="http://schemas.microsoft.com/office/drawing/2014/main" val="4162330846"/>
                        </a:ext>
                      </a:extLst>
                    </a:gridCol>
                    <a:gridCol w="1203569">
                      <a:extLst>
                        <a:ext uri="{9D8B030D-6E8A-4147-A177-3AD203B41FA5}">
                          <a16:colId xmlns:a16="http://schemas.microsoft.com/office/drawing/2014/main" val="3552482612"/>
                        </a:ext>
                      </a:extLst>
                    </a:gridCol>
                    <a:gridCol w="1203569">
                      <a:extLst>
                        <a:ext uri="{9D8B030D-6E8A-4147-A177-3AD203B41FA5}">
                          <a16:colId xmlns:a16="http://schemas.microsoft.com/office/drawing/2014/main" val="3095797851"/>
                        </a:ext>
                      </a:extLst>
                    </a:gridCol>
                  </a:tblGrid>
                  <a:tr h="274320">
                    <a:tc>
                      <a:txBody>
                        <a:bodyPr/>
                        <a:lstStyle/>
                        <a:p>
                          <a:pPr algn="ctr"/>
                          <a:r>
                            <a:rPr lang="en-US" sz="1200" dirty="0">
                              <a:solidFill>
                                <a:schemeClr val="tx1"/>
                              </a:solidFill>
                            </a:rPr>
                            <a:t>Gray levels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1015" t="-2222" r="-202030" b="-8200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2222" r="-101010" b="-820000"/>
                          </a:stretch>
                        </a:blipFill>
                      </a:tcPr>
                    </a:tc>
                    <a:tc>
                      <a:txBody>
                        <a:bodyPr/>
                        <a:lstStyle/>
                        <a:p>
                          <a:pPr algn="ctr"/>
                          <a:r>
                            <a:rPr lang="en-US" sz="1200" dirty="0">
                              <a:solidFill>
                                <a:schemeClr val="tx1"/>
                              </a:solidFill>
                            </a:rPr>
                            <a:t>Mapped Pixels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3046171"/>
                      </a:ext>
                    </a:extLst>
                  </a:tr>
                  <a:tr h="274320">
                    <a:tc>
                      <a:txBody>
                        <a:bodyPr/>
                        <a:lstStyle/>
                        <a:p>
                          <a:pPr algn="ctr"/>
                          <a:r>
                            <a:rPr lang="en-US" sz="12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91174394"/>
                      </a:ext>
                    </a:extLst>
                  </a:tr>
                  <a:tr h="274320">
                    <a:tc>
                      <a:txBody>
                        <a:bodyPr/>
                        <a:lstStyle/>
                        <a:p>
                          <a:pPr algn="ctr"/>
                          <a:r>
                            <a:rPr lang="en-US" sz="12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1255384"/>
                      </a:ext>
                    </a:extLst>
                  </a:tr>
                  <a:tr h="274320">
                    <a:tc>
                      <a:txBody>
                        <a:bodyPr/>
                        <a:lstStyle/>
                        <a:p>
                          <a:pPr algn="ctr"/>
                          <a:r>
                            <a:rPr lang="en-US" sz="12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59837312"/>
                      </a:ext>
                    </a:extLst>
                  </a:tr>
                  <a:tr h="274320">
                    <a:tc>
                      <a:txBody>
                        <a:bodyPr/>
                        <a:lstStyle/>
                        <a:p>
                          <a:pPr algn="ctr"/>
                          <a:r>
                            <a:rPr lang="en-US" sz="12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03709038"/>
                      </a:ext>
                    </a:extLst>
                  </a:tr>
                  <a:tr h="274320">
                    <a:tc>
                      <a:txBody>
                        <a:bodyPr/>
                        <a:lstStyle/>
                        <a:p>
                          <a:pPr algn="ctr"/>
                          <a:r>
                            <a:rPr lang="en-US" sz="12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1495207"/>
                      </a:ext>
                    </a:extLst>
                  </a:tr>
                  <a:tr h="274320">
                    <a:tc>
                      <a:txBody>
                        <a:bodyPr/>
                        <a:lstStyle/>
                        <a:p>
                          <a:pPr algn="ctr"/>
                          <a:r>
                            <a:rPr lang="en-US" sz="12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4349618"/>
                      </a:ext>
                    </a:extLst>
                  </a:tr>
                  <a:tr h="274320">
                    <a:tc>
                      <a:txBody>
                        <a:bodyPr/>
                        <a:lstStyle/>
                        <a:p>
                          <a:pPr algn="ctr"/>
                          <a:r>
                            <a:rPr lang="en-US" sz="12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4695087"/>
                      </a:ext>
                    </a:extLst>
                  </a:tr>
                  <a:tr h="274320">
                    <a:tc>
                      <a:txBody>
                        <a:bodyPr/>
                        <a:lstStyle/>
                        <a:p>
                          <a:pPr algn="ctr"/>
                          <a:r>
                            <a:rPr lang="en-US" sz="12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99859724"/>
                      </a:ext>
                    </a:extLst>
                  </a:tr>
                </a:tbl>
              </a:graphicData>
            </a:graphic>
          </p:graphicFrame>
        </mc:Fallback>
      </mc:AlternateContent>
      <p:sp>
        <p:nvSpPr>
          <p:cNvPr id="13" name="Rectangle 12">
            <a:extLst>
              <a:ext uri="{FF2B5EF4-FFF2-40B4-BE49-F238E27FC236}">
                <a16:creationId xmlns:a16="http://schemas.microsoft.com/office/drawing/2014/main" id="{9DDD12E2-FD5F-47D3-8D51-C877FEEFEF35}"/>
              </a:ext>
            </a:extLst>
          </p:cNvPr>
          <p:cNvSpPr/>
          <p:nvPr/>
        </p:nvSpPr>
        <p:spPr>
          <a:xfrm>
            <a:off x="1156027" y="4820262"/>
            <a:ext cx="1423788" cy="338554"/>
          </a:xfrm>
          <a:prstGeom prst="rect">
            <a:avLst/>
          </a:prstGeom>
        </p:spPr>
        <p:txBody>
          <a:bodyPr wrap="none">
            <a:spAutoFit/>
          </a:bodyPr>
          <a:lstStyle/>
          <a:p>
            <a:pPr marL="0" indent="0">
              <a:buNone/>
            </a:pPr>
            <a:r>
              <a:rPr lang="en-US" sz="1600" b="1" dirty="0"/>
              <a:t>Output Image</a:t>
            </a:r>
          </a:p>
        </p:txBody>
      </p:sp>
      <p:graphicFrame>
        <p:nvGraphicFramePr>
          <p:cNvPr id="14" name="Table 13">
            <a:extLst>
              <a:ext uri="{FF2B5EF4-FFF2-40B4-BE49-F238E27FC236}">
                <a16:creationId xmlns:a16="http://schemas.microsoft.com/office/drawing/2014/main" id="{EB167D03-5C9C-487A-A820-08C59EA4A408}"/>
              </a:ext>
            </a:extLst>
          </p:cNvPr>
          <p:cNvGraphicFramePr>
            <a:graphicFrameLocks noGrp="1"/>
          </p:cNvGraphicFramePr>
          <p:nvPr>
            <p:extLst>
              <p:ext uri="{D42A27DB-BD31-4B8C-83A1-F6EECF244321}">
                <p14:modId xmlns:p14="http://schemas.microsoft.com/office/powerpoint/2010/main" val="1868425647"/>
              </p:ext>
            </p:extLst>
          </p:nvPr>
        </p:nvGraphicFramePr>
        <p:xfrm>
          <a:off x="1251277" y="5239705"/>
          <a:ext cx="7749846" cy="914400"/>
        </p:xfrm>
        <a:graphic>
          <a:graphicData uri="http://schemas.openxmlformats.org/drawingml/2006/table">
            <a:tbl>
              <a:tblPr firstRow="1" bandRow="1">
                <a:tableStyleId>{073A0DAA-6AF3-43AB-8588-CEC1D06C72B9}</a:tableStyleId>
              </a:tblPr>
              <a:tblGrid>
                <a:gridCol w="861094">
                  <a:extLst>
                    <a:ext uri="{9D8B030D-6E8A-4147-A177-3AD203B41FA5}">
                      <a16:colId xmlns:a16="http://schemas.microsoft.com/office/drawing/2014/main" val="953119345"/>
                    </a:ext>
                  </a:extLst>
                </a:gridCol>
                <a:gridCol w="861094">
                  <a:extLst>
                    <a:ext uri="{9D8B030D-6E8A-4147-A177-3AD203B41FA5}">
                      <a16:colId xmlns:a16="http://schemas.microsoft.com/office/drawing/2014/main" val="1594318530"/>
                    </a:ext>
                  </a:extLst>
                </a:gridCol>
                <a:gridCol w="861094">
                  <a:extLst>
                    <a:ext uri="{9D8B030D-6E8A-4147-A177-3AD203B41FA5}">
                      <a16:colId xmlns:a16="http://schemas.microsoft.com/office/drawing/2014/main" val="230442493"/>
                    </a:ext>
                  </a:extLst>
                </a:gridCol>
                <a:gridCol w="861094">
                  <a:extLst>
                    <a:ext uri="{9D8B030D-6E8A-4147-A177-3AD203B41FA5}">
                      <a16:colId xmlns:a16="http://schemas.microsoft.com/office/drawing/2014/main" val="1973320341"/>
                    </a:ext>
                  </a:extLst>
                </a:gridCol>
                <a:gridCol w="861094">
                  <a:extLst>
                    <a:ext uri="{9D8B030D-6E8A-4147-A177-3AD203B41FA5}">
                      <a16:colId xmlns:a16="http://schemas.microsoft.com/office/drawing/2014/main" val="2332489638"/>
                    </a:ext>
                  </a:extLst>
                </a:gridCol>
                <a:gridCol w="861094">
                  <a:extLst>
                    <a:ext uri="{9D8B030D-6E8A-4147-A177-3AD203B41FA5}">
                      <a16:colId xmlns:a16="http://schemas.microsoft.com/office/drawing/2014/main" val="1653138511"/>
                    </a:ext>
                  </a:extLst>
                </a:gridCol>
                <a:gridCol w="861094">
                  <a:extLst>
                    <a:ext uri="{9D8B030D-6E8A-4147-A177-3AD203B41FA5}">
                      <a16:colId xmlns:a16="http://schemas.microsoft.com/office/drawing/2014/main" val="411362624"/>
                    </a:ext>
                  </a:extLst>
                </a:gridCol>
                <a:gridCol w="861094">
                  <a:extLst>
                    <a:ext uri="{9D8B030D-6E8A-4147-A177-3AD203B41FA5}">
                      <a16:colId xmlns:a16="http://schemas.microsoft.com/office/drawing/2014/main" val="653407357"/>
                    </a:ext>
                  </a:extLst>
                </a:gridCol>
                <a:gridCol w="861094">
                  <a:extLst>
                    <a:ext uri="{9D8B030D-6E8A-4147-A177-3AD203B41FA5}">
                      <a16:colId xmlns:a16="http://schemas.microsoft.com/office/drawing/2014/main" val="2039736744"/>
                    </a:ext>
                  </a:extLst>
                </a:gridCol>
              </a:tblGrid>
              <a:tr h="421713">
                <a:tc>
                  <a:txBody>
                    <a:bodyPr/>
                    <a:lstStyle/>
                    <a:p>
                      <a:r>
                        <a:rPr lang="en-US" sz="1200" dirty="0">
                          <a:solidFill>
                            <a:schemeClr val="tx1"/>
                          </a:solidFill>
                        </a:rPr>
                        <a:t>Gray levels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68745039"/>
                  </a:ext>
                </a:extLst>
              </a:tr>
              <a:tr h="421713">
                <a:tc>
                  <a:txBody>
                    <a:bodyPr/>
                    <a:lstStyle/>
                    <a:p>
                      <a:r>
                        <a:rPr lang="en-US" sz="1200" dirty="0"/>
                        <a:t>No. of pixels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t>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40222072"/>
                  </a:ext>
                </a:extLst>
              </a:tr>
            </a:tbl>
          </a:graphicData>
        </a:graphic>
      </p:graphicFrame>
      <p:sp>
        <p:nvSpPr>
          <p:cNvPr id="3" name="Rectangle 2">
            <a:extLst>
              <a:ext uri="{FF2B5EF4-FFF2-40B4-BE49-F238E27FC236}">
                <a16:creationId xmlns:a16="http://schemas.microsoft.com/office/drawing/2014/main" id="{DAB537B5-0F8F-4EC2-8CC3-17139497AB21}"/>
              </a:ext>
            </a:extLst>
          </p:cNvPr>
          <p:cNvSpPr/>
          <p:nvPr/>
        </p:nvSpPr>
        <p:spPr>
          <a:xfrm>
            <a:off x="6130925" y="1782395"/>
            <a:ext cx="5081588" cy="3293209"/>
          </a:xfrm>
          <a:prstGeom prst="rect">
            <a:avLst/>
          </a:prstGeom>
        </p:spPr>
        <p:txBody>
          <a:bodyPr wrap="square">
            <a:spAutoFit/>
          </a:bodyPr>
          <a:lstStyle/>
          <a:p>
            <a:pPr marL="285750" indent="-285750" algn="just">
              <a:buFont typeface="Wingdings" panose="05000000000000000000" pitchFamily="2" charset="2"/>
              <a:buChar char="v"/>
            </a:pPr>
            <a:r>
              <a:rPr lang="en-US" sz="1600" dirty="0">
                <a:latin typeface="+mj-lt"/>
              </a:rPr>
              <a:t>Pick one by one the values from the round column of the original image, find it in the round column of the specified image and note down the index. For example for 3 in the round original, we have 3 in the round specified column (with index 1) so we map it to 1.</a:t>
            </a:r>
          </a:p>
          <a:p>
            <a:pPr marL="285750" indent="-285750" algn="just">
              <a:buFont typeface="Wingdings" panose="05000000000000000000" pitchFamily="2" charset="2"/>
              <a:buChar char="v"/>
            </a:pPr>
            <a:r>
              <a:rPr lang="en-US" sz="1600" dirty="0">
                <a:latin typeface="+mj-lt"/>
              </a:rPr>
              <a:t>If the value doesn’t exist then find the index of its nearest one. For example for 0 in round original, 1 is the nearest in round specified column (with index 0) so we map it to 0.</a:t>
            </a:r>
          </a:p>
          <a:p>
            <a:pPr marL="285750" indent="-285750" algn="just">
              <a:buFont typeface="Wingdings" panose="05000000000000000000" pitchFamily="2" charset="2"/>
              <a:buChar char="v"/>
            </a:pPr>
            <a:r>
              <a:rPr lang="en-US" sz="1600" dirty="0">
                <a:latin typeface="+mj-lt"/>
              </a:rPr>
              <a:t>If multiple nearest values exist then pick the one which is greater than the value. For example for 2 in the round original, there are 2 closest values in round specified i.e. 1 and 3 so we pick 3 (with index 1) so we map it to 1.</a:t>
            </a:r>
            <a:endParaRPr lang="en-US" sz="1600" b="0" i="0" dirty="0">
              <a:effectLst/>
              <a:latin typeface="+mj-lt"/>
            </a:endParaRPr>
          </a:p>
        </p:txBody>
      </p:sp>
    </p:spTree>
    <p:extLst>
      <p:ext uri="{BB962C8B-B14F-4D97-AF65-F5344CB8AC3E}">
        <p14:creationId xmlns:p14="http://schemas.microsoft.com/office/powerpoint/2010/main" val="29054261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26F9B-427F-4EA5-80FF-78EBDFC1820D}"/>
              </a:ext>
            </a:extLst>
          </p:cNvPr>
          <p:cNvSpPr>
            <a:spLocks noGrp="1"/>
          </p:cNvSpPr>
          <p:nvPr>
            <p:ph type="title"/>
          </p:nvPr>
        </p:nvSpPr>
        <p:spPr/>
        <p:txBody>
          <a:bodyPr/>
          <a:lstStyle/>
          <a:p>
            <a:r>
              <a:rPr lang="en-US" dirty="0"/>
              <a:t>Histogram Matching(Specification)</a:t>
            </a:r>
          </a:p>
        </p:txBody>
      </p:sp>
      <p:sp>
        <p:nvSpPr>
          <p:cNvPr id="3" name="Content Placeholder 2">
            <a:extLst>
              <a:ext uri="{FF2B5EF4-FFF2-40B4-BE49-F238E27FC236}">
                <a16:creationId xmlns:a16="http://schemas.microsoft.com/office/drawing/2014/main" id="{D2C1C82B-5D9E-492B-BB81-FB761BFBEE87}"/>
              </a:ext>
            </a:extLst>
          </p:cNvPr>
          <p:cNvSpPr>
            <a:spLocks noGrp="1"/>
          </p:cNvSpPr>
          <p:nvPr>
            <p:ph idx="1"/>
          </p:nvPr>
        </p:nvSpPr>
        <p:spPr/>
        <p:txBody>
          <a:bodyPr/>
          <a:lstStyle/>
          <a:p>
            <a:pPr marL="0" indent="0">
              <a:buNone/>
            </a:pPr>
            <a:r>
              <a:rPr lang="en-US" b="1" dirty="0"/>
              <a:t>Example-02:</a:t>
            </a:r>
            <a:r>
              <a:rPr lang="en-US" b="1" dirty="0">
                <a:solidFill>
                  <a:schemeClr val="tx1"/>
                </a:solidFill>
              </a:rPr>
              <a:t> </a:t>
            </a:r>
            <a:r>
              <a:rPr lang="en-US" dirty="0">
                <a:solidFill>
                  <a:schemeClr val="tx1"/>
                </a:solidFill>
              </a:rPr>
              <a:t>Perform histogram matching or specification for the following image:</a:t>
            </a:r>
          </a:p>
          <a:p>
            <a:pPr marL="0" indent="0">
              <a:buNone/>
            </a:pPr>
            <a:r>
              <a:rPr lang="en-US" b="1" dirty="0">
                <a:solidFill>
                  <a:schemeClr val="tx1"/>
                </a:solidFill>
              </a:rPr>
              <a:t>Original image</a:t>
            </a:r>
          </a:p>
          <a:p>
            <a:pPr marL="0" indent="0">
              <a:buNone/>
            </a:pPr>
            <a:endParaRPr lang="en-US" dirty="0"/>
          </a:p>
          <a:p>
            <a:pPr marL="0" indent="0">
              <a:buNone/>
            </a:pPr>
            <a:endParaRPr lang="en-US" dirty="0"/>
          </a:p>
          <a:p>
            <a:pPr marL="0" indent="0">
              <a:buNone/>
            </a:pPr>
            <a:endParaRPr lang="en-US" dirty="0"/>
          </a:p>
          <a:p>
            <a:pPr marL="0" indent="0">
              <a:buNone/>
            </a:pPr>
            <a:endParaRPr lang="en-US" b="1" dirty="0">
              <a:solidFill>
                <a:schemeClr val="tx1"/>
              </a:solidFill>
            </a:endParaRPr>
          </a:p>
          <a:p>
            <a:pPr marL="0" indent="0">
              <a:buNone/>
            </a:pPr>
            <a:r>
              <a:rPr lang="en-US" b="1" dirty="0">
                <a:solidFill>
                  <a:schemeClr val="tx1"/>
                </a:solidFill>
              </a:rPr>
              <a:t>Target image</a:t>
            </a:r>
          </a:p>
          <a:p>
            <a:pPr marL="0" indent="0">
              <a:buNone/>
            </a:pPr>
            <a:endParaRPr lang="en-US" dirty="0"/>
          </a:p>
          <a:p>
            <a:pPr marL="0" indent="0">
              <a:buNone/>
            </a:pPr>
            <a:endParaRPr lang="en-US" dirty="0"/>
          </a:p>
          <a:p>
            <a:pPr marL="0" indent="0">
              <a:buNone/>
            </a:pPr>
            <a:endParaRPr lang="en-US" dirty="0"/>
          </a:p>
        </p:txBody>
      </p:sp>
      <p:sp>
        <p:nvSpPr>
          <p:cNvPr id="4" name="Date Placeholder 3">
            <a:extLst>
              <a:ext uri="{FF2B5EF4-FFF2-40B4-BE49-F238E27FC236}">
                <a16:creationId xmlns:a16="http://schemas.microsoft.com/office/drawing/2014/main" id="{E7913CFC-E1A4-419D-8549-EB21B444761E}"/>
              </a:ext>
            </a:extLst>
          </p:cNvPr>
          <p:cNvSpPr>
            <a:spLocks noGrp="1"/>
          </p:cNvSpPr>
          <p:nvPr>
            <p:ph type="dt" sz="half" idx="10"/>
          </p:nvPr>
        </p:nvSpPr>
        <p:spPr/>
        <p:txBody>
          <a:bodyPr/>
          <a:lstStyle/>
          <a:p>
            <a:pPr>
              <a:defRPr/>
            </a:pPr>
            <a:fld id="{DAD345AE-B275-4CE7-A38B-E3F8F3FE1212}"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09A1A9C6-DC12-438D-908C-C04012504B65}"/>
              </a:ext>
            </a:extLst>
          </p:cNvPr>
          <p:cNvSpPr>
            <a:spLocks noGrp="1"/>
          </p:cNvSpPr>
          <p:nvPr>
            <p:ph type="ftr" sz="quarter" idx="11"/>
          </p:nvPr>
        </p:nvSpPr>
        <p:spPr>
          <a:xfrm>
            <a:off x="3686175" y="6473825"/>
            <a:ext cx="4822825" cy="365125"/>
          </a:xfrm>
        </p:spPr>
        <p:txBody>
          <a:bodyPr/>
          <a:lstStyle/>
          <a:p>
            <a:pPr>
              <a:defRPr/>
            </a:pPr>
            <a:r>
              <a:rPr lang="en-US"/>
              <a:t>Spatial and Intensity Transformation</a:t>
            </a:r>
            <a:endParaRPr lang="en-US" dirty="0"/>
          </a:p>
        </p:txBody>
      </p:sp>
      <p:sp>
        <p:nvSpPr>
          <p:cNvPr id="6" name="Slide Number Placeholder 5">
            <a:extLst>
              <a:ext uri="{FF2B5EF4-FFF2-40B4-BE49-F238E27FC236}">
                <a16:creationId xmlns:a16="http://schemas.microsoft.com/office/drawing/2014/main" id="{23A08ECF-1580-4EF8-B307-7DAB427E5247}"/>
              </a:ext>
            </a:extLst>
          </p:cNvPr>
          <p:cNvSpPr>
            <a:spLocks noGrp="1"/>
          </p:cNvSpPr>
          <p:nvPr>
            <p:ph type="sldNum" sz="quarter" idx="12"/>
          </p:nvPr>
        </p:nvSpPr>
        <p:spPr/>
        <p:txBody>
          <a:bodyPr/>
          <a:lstStyle/>
          <a:p>
            <a:pPr>
              <a:defRPr/>
            </a:pPr>
            <a:fld id="{B742929E-3215-438D-B407-7DB5FA037565}" type="slidenum">
              <a:rPr lang="en-US" altLang="en-US" smtClean="0"/>
              <a:pPr>
                <a:defRPr/>
              </a:pPr>
              <a:t>101</a:t>
            </a:fld>
            <a:endParaRPr lang="en-US" altLang="en-US"/>
          </a:p>
        </p:txBody>
      </p:sp>
      <p:graphicFrame>
        <p:nvGraphicFramePr>
          <p:cNvPr id="7" name="Table 6">
            <a:extLst>
              <a:ext uri="{FF2B5EF4-FFF2-40B4-BE49-F238E27FC236}">
                <a16:creationId xmlns:a16="http://schemas.microsoft.com/office/drawing/2014/main" id="{79EF6AD4-EBFD-4984-B691-B4DC2BAE3B56}"/>
              </a:ext>
            </a:extLst>
          </p:cNvPr>
          <p:cNvGraphicFramePr>
            <a:graphicFrameLocks noGrp="1"/>
          </p:cNvGraphicFramePr>
          <p:nvPr>
            <p:extLst>
              <p:ext uri="{D42A27DB-BD31-4B8C-83A1-F6EECF244321}">
                <p14:modId xmlns:p14="http://schemas.microsoft.com/office/powerpoint/2010/main" val="2590403834"/>
              </p:ext>
            </p:extLst>
          </p:nvPr>
        </p:nvGraphicFramePr>
        <p:xfrm>
          <a:off x="1096962" y="2670334"/>
          <a:ext cx="10058400" cy="1280160"/>
        </p:xfrm>
        <a:graphic>
          <a:graphicData uri="http://schemas.openxmlformats.org/drawingml/2006/table">
            <a:tbl>
              <a:tblPr firstRow="1" bandRow="1">
                <a:tableStyleId>{073A0DAA-6AF3-43AB-8588-CEC1D06C72B9}</a:tableStyleId>
              </a:tblPr>
              <a:tblGrid>
                <a:gridCol w="1117600">
                  <a:extLst>
                    <a:ext uri="{9D8B030D-6E8A-4147-A177-3AD203B41FA5}">
                      <a16:colId xmlns:a16="http://schemas.microsoft.com/office/drawing/2014/main" val="953119345"/>
                    </a:ext>
                  </a:extLst>
                </a:gridCol>
                <a:gridCol w="1117600">
                  <a:extLst>
                    <a:ext uri="{9D8B030D-6E8A-4147-A177-3AD203B41FA5}">
                      <a16:colId xmlns:a16="http://schemas.microsoft.com/office/drawing/2014/main" val="1594318530"/>
                    </a:ext>
                  </a:extLst>
                </a:gridCol>
                <a:gridCol w="1117600">
                  <a:extLst>
                    <a:ext uri="{9D8B030D-6E8A-4147-A177-3AD203B41FA5}">
                      <a16:colId xmlns:a16="http://schemas.microsoft.com/office/drawing/2014/main" val="230442493"/>
                    </a:ext>
                  </a:extLst>
                </a:gridCol>
                <a:gridCol w="1117600">
                  <a:extLst>
                    <a:ext uri="{9D8B030D-6E8A-4147-A177-3AD203B41FA5}">
                      <a16:colId xmlns:a16="http://schemas.microsoft.com/office/drawing/2014/main" val="1973320341"/>
                    </a:ext>
                  </a:extLst>
                </a:gridCol>
                <a:gridCol w="1117600">
                  <a:extLst>
                    <a:ext uri="{9D8B030D-6E8A-4147-A177-3AD203B41FA5}">
                      <a16:colId xmlns:a16="http://schemas.microsoft.com/office/drawing/2014/main" val="2332489638"/>
                    </a:ext>
                  </a:extLst>
                </a:gridCol>
                <a:gridCol w="1117600">
                  <a:extLst>
                    <a:ext uri="{9D8B030D-6E8A-4147-A177-3AD203B41FA5}">
                      <a16:colId xmlns:a16="http://schemas.microsoft.com/office/drawing/2014/main" val="1653138511"/>
                    </a:ext>
                  </a:extLst>
                </a:gridCol>
                <a:gridCol w="1117600">
                  <a:extLst>
                    <a:ext uri="{9D8B030D-6E8A-4147-A177-3AD203B41FA5}">
                      <a16:colId xmlns:a16="http://schemas.microsoft.com/office/drawing/2014/main" val="411362624"/>
                    </a:ext>
                  </a:extLst>
                </a:gridCol>
                <a:gridCol w="1117600">
                  <a:extLst>
                    <a:ext uri="{9D8B030D-6E8A-4147-A177-3AD203B41FA5}">
                      <a16:colId xmlns:a16="http://schemas.microsoft.com/office/drawing/2014/main" val="653407357"/>
                    </a:ext>
                  </a:extLst>
                </a:gridCol>
                <a:gridCol w="1117600">
                  <a:extLst>
                    <a:ext uri="{9D8B030D-6E8A-4147-A177-3AD203B41FA5}">
                      <a16:colId xmlns:a16="http://schemas.microsoft.com/office/drawing/2014/main" val="2039736744"/>
                    </a:ext>
                  </a:extLst>
                </a:gridCol>
              </a:tblGrid>
              <a:tr h="370840">
                <a:tc>
                  <a:txBody>
                    <a:bodyPr/>
                    <a:lstStyle/>
                    <a:p>
                      <a:pPr algn="ctr"/>
                      <a:r>
                        <a:rPr lang="en-US" dirty="0">
                          <a:solidFill>
                            <a:schemeClr val="tx1"/>
                          </a:solidFill>
                        </a:rPr>
                        <a:t>Gray levels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68745039"/>
                  </a:ext>
                </a:extLst>
              </a:tr>
              <a:tr h="370840">
                <a:tc>
                  <a:txBody>
                    <a:bodyPr/>
                    <a:lstStyle/>
                    <a:p>
                      <a:pPr algn="ctr"/>
                      <a:r>
                        <a:rPr lang="en-US" dirty="0"/>
                        <a:t>No. of pixels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40222072"/>
                  </a:ext>
                </a:extLst>
              </a:tr>
            </a:tbl>
          </a:graphicData>
        </a:graphic>
      </p:graphicFrame>
      <p:graphicFrame>
        <p:nvGraphicFramePr>
          <p:cNvPr id="8" name="Table 7">
            <a:extLst>
              <a:ext uri="{FF2B5EF4-FFF2-40B4-BE49-F238E27FC236}">
                <a16:creationId xmlns:a16="http://schemas.microsoft.com/office/drawing/2014/main" id="{AA345972-770C-475A-9769-87ABA2147BAE}"/>
              </a:ext>
            </a:extLst>
          </p:cNvPr>
          <p:cNvGraphicFramePr>
            <a:graphicFrameLocks noGrp="1"/>
          </p:cNvGraphicFramePr>
          <p:nvPr>
            <p:extLst>
              <p:ext uri="{D42A27DB-BD31-4B8C-83A1-F6EECF244321}">
                <p14:modId xmlns:p14="http://schemas.microsoft.com/office/powerpoint/2010/main" val="1447732312"/>
              </p:ext>
            </p:extLst>
          </p:nvPr>
        </p:nvGraphicFramePr>
        <p:xfrm>
          <a:off x="1096961" y="4907995"/>
          <a:ext cx="10058400" cy="1280160"/>
        </p:xfrm>
        <a:graphic>
          <a:graphicData uri="http://schemas.openxmlformats.org/drawingml/2006/table">
            <a:tbl>
              <a:tblPr firstRow="1" bandRow="1">
                <a:tableStyleId>{073A0DAA-6AF3-43AB-8588-CEC1D06C72B9}</a:tableStyleId>
              </a:tblPr>
              <a:tblGrid>
                <a:gridCol w="1117600">
                  <a:extLst>
                    <a:ext uri="{9D8B030D-6E8A-4147-A177-3AD203B41FA5}">
                      <a16:colId xmlns:a16="http://schemas.microsoft.com/office/drawing/2014/main" val="953119345"/>
                    </a:ext>
                  </a:extLst>
                </a:gridCol>
                <a:gridCol w="1117600">
                  <a:extLst>
                    <a:ext uri="{9D8B030D-6E8A-4147-A177-3AD203B41FA5}">
                      <a16:colId xmlns:a16="http://schemas.microsoft.com/office/drawing/2014/main" val="1594318530"/>
                    </a:ext>
                  </a:extLst>
                </a:gridCol>
                <a:gridCol w="1117600">
                  <a:extLst>
                    <a:ext uri="{9D8B030D-6E8A-4147-A177-3AD203B41FA5}">
                      <a16:colId xmlns:a16="http://schemas.microsoft.com/office/drawing/2014/main" val="230442493"/>
                    </a:ext>
                  </a:extLst>
                </a:gridCol>
                <a:gridCol w="1117600">
                  <a:extLst>
                    <a:ext uri="{9D8B030D-6E8A-4147-A177-3AD203B41FA5}">
                      <a16:colId xmlns:a16="http://schemas.microsoft.com/office/drawing/2014/main" val="1973320341"/>
                    </a:ext>
                  </a:extLst>
                </a:gridCol>
                <a:gridCol w="1117600">
                  <a:extLst>
                    <a:ext uri="{9D8B030D-6E8A-4147-A177-3AD203B41FA5}">
                      <a16:colId xmlns:a16="http://schemas.microsoft.com/office/drawing/2014/main" val="2332489638"/>
                    </a:ext>
                  </a:extLst>
                </a:gridCol>
                <a:gridCol w="1117600">
                  <a:extLst>
                    <a:ext uri="{9D8B030D-6E8A-4147-A177-3AD203B41FA5}">
                      <a16:colId xmlns:a16="http://schemas.microsoft.com/office/drawing/2014/main" val="1653138511"/>
                    </a:ext>
                  </a:extLst>
                </a:gridCol>
                <a:gridCol w="1117600">
                  <a:extLst>
                    <a:ext uri="{9D8B030D-6E8A-4147-A177-3AD203B41FA5}">
                      <a16:colId xmlns:a16="http://schemas.microsoft.com/office/drawing/2014/main" val="411362624"/>
                    </a:ext>
                  </a:extLst>
                </a:gridCol>
                <a:gridCol w="1117600">
                  <a:extLst>
                    <a:ext uri="{9D8B030D-6E8A-4147-A177-3AD203B41FA5}">
                      <a16:colId xmlns:a16="http://schemas.microsoft.com/office/drawing/2014/main" val="653407357"/>
                    </a:ext>
                  </a:extLst>
                </a:gridCol>
                <a:gridCol w="1117600">
                  <a:extLst>
                    <a:ext uri="{9D8B030D-6E8A-4147-A177-3AD203B41FA5}">
                      <a16:colId xmlns:a16="http://schemas.microsoft.com/office/drawing/2014/main" val="2039736744"/>
                    </a:ext>
                  </a:extLst>
                </a:gridCol>
              </a:tblGrid>
              <a:tr h="370840">
                <a:tc>
                  <a:txBody>
                    <a:bodyPr/>
                    <a:lstStyle/>
                    <a:p>
                      <a:pPr algn="ctr"/>
                      <a:r>
                        <a:rPr lang="en-US" dirty="0">
                          <a:solidFill>
                            <a:schemeClr val="tx1"/>
                          </a:solidFill>
                        </a:rPr>
                        <a:t>Gray levels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68745039"/>
                  </a:ext>
                </a:extLst>
              </a:tr>
              <a:tr h="370840">
                <a:tc>
                  <a:txBody>
                    <a:bodyPr/>
                    <a:lstStyle/>
                    <a:p>
                      <a:pPr algn="ctr"/>
                      <a:r>
                        <a:rPr lang="en-US" dirty="0"/>
                        <a:t>No. of pixels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40222072"/>
                  </a:ext>
                </a:extLst>
              </a:tr>
            </a:tbl>
          </a:graphicData>
        </a:graphic>
      </p:graphicFrame>
    </p:spTree>
    <p:extLst>
      <p:ext uri="{BB962C8B-B14F-4D97-AF65-F5344CB8AC3E}">
        <p14:creationId xmlns:p14="http://schemas.microsoft.com/office/powerpoint/2010/main" val="306045297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962F4-F8F7-4731-8C5A-D538982343FE}"/>
              </a:ext>
            </a:extLst>
          </p:cNvPr>
          <p:cNvSpPr>
            <a:spLocks noGrp="1"/>
          </p:cNvSpPr>
          <p:nvPr>
            <p:ph type="title"/>
          </p:nvPr>
        </p:nvSpPr>
        <p:spPr/>
        <p:txBody>
          <a:bodyPr/>
          <a:lstStyle/>
          <a:p>
            <a:r>
              <a:rPr lang="en-US" dirty="0"/>
              <a:t>Histogram Matching(Specification)</a:t>
            </a:r>
          </a:p>
        </p:txBody>
      </p:sp>
      <mc:AlternateContent xmlns:mc="http://schemas.openxmlformats.org/markup-compatibility/2006" xmlns:a14="http://schemas.microsoft.com/office/drawing/2010/main">
        <mc:Choice Requires="a14">
          <p:graphicFrame>
            <p:nvGraphicFramePr>
              <p:cNvPr id="7" name="Content Placeholder 6">
                <a:extLst>
                  <a:ext uri="{FF2B5EF4-FFF2-40B4-BE49-F238E27FC236}">
                    <a16:creationId xmlns:a16="http://schemas.microsoft.com/office/drawing/2014/main" id="{4EA9C644-8A38-4E66-A6E3-3880336247CA}"/>
                  </a:ext>
                </a:extLst>
              </p:cNvPr>
              <p:cNvGraphicFramePr>
                <a:graphicFrameLocks noGrp="1"/>
              </p:cNvGraphicFramePr>
              <p:nvPr>
                <p:ph idx="1"/>
                <p:extLst>
                  <p:ext uri="{D42A27DB-BD31-4B8C-83A1-F6EECF244321}">
                    <p14:modId xmlns:p14="http://schemas.microsoft.com/office/powerpoint/2010/main" val="2233684748"/>
                  </p:ext>
                </p:extLst>
              </p:nvPr>
            </p:nvGraphicFramePr>
            <p:xfrm>
              <a:off x="1154113" y="2518044"/>
              <a:ext cx="10058400" cy="3337560"/>
            </p:xfrm>
            <a:graphic>
              <a:graphicData uri="http://schemas.openxmlformats.org/drawingml/2006/table">
                <a:tbl>
                  <a:tblPr firstRow="1" bandRow="1">
                    <a:tableStyleId>{5C22544A-7EE6-4342-B048-85BDC9FD1C3A}</a:tableStyleId>
                  </a:tblPr>
                  <a:tblGrid>
                    <a:gridCol w="2011680">
                      <a:extLst>
                        <a:ext uri="{9D8B030D-6E8A-4147-A177-3AD203B41FA5}">
                          <a16:colId xmlns:a16="http://schemas.microsoft.com/office/drawing/2014/main" val="475034291"/>
                        </a:ext>
                      </a:extLst>
                    </a:gridCol>
                    <a:gridCol w="2011680">
                      <a:extLst>
                        <a:ext uri="{9D8B030D-6E8A-4147-A177-3AD203B41FA5}">
                          <a16:colId xmlns:a16="http://schemas.microsoft.com/office/drawing/2014/main" val="4186028549"/>
                        </a:ext>
                      </a:extLst>
                    </a:gridCol>
                    <a:gridCol w="2011680">
                      <a:extLst>
                        <a:ext uri="{9D8B030D-6E8A-4147-A177-3AD203B41FA5}">
                          <a16:colId xmlns:a16="http://schemas.microsoft.com/office/drawing/2014/main" val="2848658987"/>
                        </a:ext>
                      </a:extLst>
                    </a:gridCol>
                    <a:gridCol w="2011680">
                      <a:extLst>
                        <a:ext uri="{9D8B030D-6E8A-4147-A177-3AD203B41FA5}">
                          <a16:colId xmlns:a16="http://schemas.microsoft.com/office/drawing/2014/main" val="1120974602"/>
                        </a:ext>
                      </a:extLst>
                    </a:gridCol>
                    <a:gridCol w="2011680">
                      <a:extLst>
                        <a:ext uri="{9D8B030D-6E8A-4147-A177-3AD203B41FA5}">
                          <a16:colId xmlns:a16="http://schemas.microsoft.com/office/drawing/2014/main" val="294949877"/>
                        </a:ext>
                      </a:extLst>
                    </a:gridCol>
                  </a:tblGrid>
                  <a:tr h="370840">
                    <a:tc>
                      <a:txBody>
                        <a:bodyPr/>
                        <a:lstStyle/>
                        <a:p>
                          <a:pPr algn="ctr"/>
                          <a:r>
                            <a:rPr lang="en-US" dirty="0">
                              <a:solidFill>
                                <a:schemeClr val="tx1"/>
                              </a:solidFill>
                            </a:rPr>
                            <a:t>Gray Levels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No of pixels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PDF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(L-1)*CDF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𝑺</m:t>
                                    </m:r>
                                  </m:e>
                                  <m:sub>
                                    <m:r>
                                      <a:rPr lang="en-US" b="1" i="1" smtClean="0">
                                        <a:solidFill>
                                          <a:schemeClr val="tx1"/>
                                        </a:solidFill>
                                        <a:latin typeface="Cambria Math" panose="02040503050406030204" pitchFamily="18" charset="0"/>
                                      </a:rPr>
                                      <m:t>𝑲</m:t>
                                    </m:r>
                                  </m:sub>
                                </m:sSub>
                              </m:oMath>
                            </m:oMathPara>
                          </a14:m>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2943914"/>
                      </a:ext>
                    </a:extLst>
                  </a:tr>
                  <a:tr h="370840">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823823"/>
                      </a:ext>
                    </a:extLst>
                  </a:tr>
                  <a:tr h="370840">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55550998"/>
                      </a:ext>
                    </a:extLst>
                  </a:tr>
                  <a:tr h="370840">
                    <a:tc>
                      <a:txBody>
                        <a:bodyPr/>
                        <a:lstStyle/>
                        <a:p>
                          <a:pPr algn="ctr"/>
                          <a:r>
                            <a:rPr lang="en-US"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81189151"/>
                      </a:ext>
                    </a:extLst>
                  </a:tr>
                  <a:tr h="370840">
                    <a:tc>
                      <a:txBody>
                        <a:bodyPr/>
                        <a:lstStyle/>
                        <a:p>
                          <a:pPr algn="ctr"/>
                          <a:r>
                            <a:rPr lang="en-US"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05200534"/>
                      </a:ext>
                    </a:extLst>
                  </a:tr>
                  <a:tr h="370840">
                    <a:tc>
                      <a:txBody>
                        <a:bodyPr/>
                        <a:lstStyle/>
                        <a:p>
                          <a:pPr algn="ctr"/>
                          <a:r>
                            <a:rPr lang="en-US"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2.73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61538000"/>
                      </a:ext>
                    </a:extLst>
                  </a:tr>
                  <a:tr h="370840">
                    <a:tc>
                      <a:txBody>
                        <a:bodyPr/>
                        <a:lstStyle/>
                        <a:p>
                          <a:pPr algn="ctr"/>
                          <a:r>
                            <a:rPr lang="en-US"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4.06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76683245"/>
                      </a:ext>
                    </a:extLst>
                  </a:tr>
                  <a:tr h="370840">
                    <a:tc>
                      <a:txBody>
                        <a:bodyPr/>
                        <a:lstStyle/>
                        <a:p>
                          <a:pPr algn="ctr"/>
                          <a:r>
                            <a:rPr lang="en-US"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5.60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28566868"/>
                      </a:ext>
                    </a:extLst>
                  </a:tr>
                  <a:tr h="370840">
                    <a:tc>
                      <a:txBody>
                        <a:bodyPr/>
                        <a:lstStyle/>
                        <a:p>
                          <a:pPr algn="ctr"/>
                          <a:r>
                            <a:rPr lang="en-US"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7.00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73002771"/>
                      </a:ext>
                    </a:extLst>
                  </a:tr>
                </a:tbl>
              </a:graphicData>
            </a:graphic>
          </p:graphicFrame>
        </mc:Choice>
        <mc:Fallback xmlns="">
          <p:graphicFrame>
            <p:nvGraphicFramePr>
              <p:cNvPr id="7" name="Content Placeholder 6">
                <a:extLst>
                  <a:ext uri="{FF2B5EF4-FFF2-40B4-BE49-F238E27FC236}">
                    <a16:creationId xmlns:a16="http://schemas.microsoft.com/office/drawing/2014/main" id="{4EA9C644-8A38-4E66-A6E3-3880336247CA}"/>
                  </a:ext>
                </a:extLst>
              </p:cNvPr>
              <p:cNvGraphicFramePr>
                <a:graphicFrameLocks noGrp="1"/>
              </p:cNvGraphicFramePr>
              <p:nvPr>
                <p:ph idx="1"/>
                <p:extLst>
                  <p:ext uri="{D42A27DB-BD31-4B8C-83A1-F6EECF244321}">
                    <p14:modId xmlns:p14="http://schemas.microsoft.com/office/powerpoint/2010/main" val="2233684748"/>
                  </p:ext>
                </p:extLst>
              </p:nvPr>
            </p:nvGraphicFramePr>
            <p:xfrm>
              <a:off x="1154113" y="2518044"/>
              <a:ext cx="10058400" cy="3337560"/>
            </p:xfrm>
            <a:graphic>
              <a:graphicData uri="http://schemas.openxmlformats.org/drawingml/2006/table">
                <a:tbl>
                  <a:tblPr firstRow="1" bandRow="1">
                    <a:tableStyleId>{5C22544A-7EE6-4342-B048-85BDC9FD1C3A}</a:tableStyleId>
                  </a:tblPr>
                  <a:tblGrid>
                    <a:gridCol w="2011680">
                      <a:extLst>
                        <a:ext uri="{9D8B030D-6E8A-4147-A177-3AD203B41FA5}">
                          <a16:colId xmlns:a16="http://schemas.microsoft.com/office/drawing/2014/main" val="475034291"/>
                        </a:ext>
                      </a:extLst>
                    </a:gridCol>
                    <a:gridCol w="2011680">
                      <a:extLst>
                        <a:ext uri="{9D8B030D-6E8A-4147-A177-3AD203B41FA5}">
                          <a16:colId xmlns:a16="http://schemas.microsoft.com/office/drawing/2014/main" val="4186028549"/>
                        </a:ext>
                      </a:extLst>
                    </a:gridCol>
                    <a:gridCol w="2011680">
                      <a:extLst>
                        <a:ext uri="{9D8B030D-6E8A-4147-A177-3AD203B41FA5}">
                          <a16:colId xmlns:a16="http://schemas.microsoft.com/office/drawing/2014/main" val="2848658987"/>
                        </a:ext>
                      </a:extLst>
                    </a:gridCol>
                    <a:gridCol w="2011680">
                      <a:extLst>
                        <a:ext uri="{9D8B030D-6E8A-4147-A177-3AD203B41FA5}">
                          <a16:colId xmlns:a16="http://schemas.microsoft.com/office/drawing/2014/main" val="1120974602"/>
                        </a:ext>
                      </a:extLst>
                    </a:gridCol>
                    <a:gridCol w="2011680">
                      <a:extLst>
                        <a:ext uri="{9D8B030D-6E8A-4147-A177-3AD203B41FA5}">
                          <a16:colId xmlns:a16="http://schemas.microsoft.com/office/drawing/2014/main" val="294949877"/>
                        </a:ext>
                      </a:extLst>
                    </a:gridCol>
                  </a:tblGrid>
                  <a:tr h="370840">
                    <a:tc>
                      <a:txBody>
                        <a:bodyPr/>
                        <a:lstStyle/>
                        <a:p>
                          <a:pPr algn="ctr"/>
                          <a:r>
                            <a:rPr lang="en-US" dirty="0">
                              <a:solidFill>
                                <a:schemeClr val="tx1"/>
                              </a:solidFill>
                            </a:rPr>
                            <a:t>Gray Levels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No of pixels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PDF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(L-1)*CDF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00606" t="-8197" r="-606" b="-822951"/>
                          </a:stretch>
                        </a:blipFill>
                      </a:tcPr>
                    </a:tc>
                    <a:extLst>
                      <a:ext uri="{0D108BD9-81ED-4DB2-BD59-A6C34878D82A}">
                        <a16:rowId xmlns:a16="http://schemas.microsoft.com/office/drawing/2014/main" val="2622943914"/>
                      </a:ext>
                    </a:extLst>
                  </a:tr>
                  <a:tr h="370840">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823823"/>
                      </a:ext>
                    </a:extLst>
                  </a:tr>
                  <a:tr h="370840">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55550998"/>
                      </a:ext>
                    </a:extLst>
                  </a:tr>
                  <a:tr h="370840">
                    <a:tc>
                      <a:txBody>
                        <a:bodyPr/>
                        <a:lstStyle/>
                        <a:p>
                          <a:pPr algn="ctr"/>
                          <a:r>
                            <a:rPr lang="en-US"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81189151"/>
                      </a:ext>
                    </a:extLst>
                  </a:tr>
                  <a:tr h="370840">
                    <a:tc>
                      <a:txBody>
                        <a:bodyPr/>
                        <a:lstStyle/>
                        <a:p>
                          <a:pPr algn="ctr"/>
                          <a:r>
                            <a:rPr lang="en-US"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05200534"/>
                      </a:ext>
                    </a:extLst>
                  </a:tr>
                  <a:tr h="370840">
                    <a:tc>
                      <a:txBody>
                        <a:bodyPr/>
                        <a:lstStyle/>
                        <a:p>
                          <a:pPr algn="ctr"/>
                          <a:r>
                            <a:rPr lang="en-US"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2.73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61538000"/>
                      </a:ext>
                    </a:extLst>
                  </a:tr>
                  <a:tr h="370840">
                    <a:tc>
                      <a:txBody>
                        <a:bodyPr/>
                        <a:lstStyle/>
                        <a:p>
                          <a:pPr algn="ctr"/>
                          <a:r>
                            <a:rPr lang="en-US"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4.06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76683245"/>
                      </a:ext>
                    </a:extLst>
                  </a:tr>
                  <a:tr h="370840">
                    <a:tc>
                      <a:txBody>
                        <a:bodyPr/>
                        <a:lstStyle/>
                        <a:p>
                          <a:pPr algn="ctr"/>
                          <a:r>
                            <a:rPr lang="en-US"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5.60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28566868"/>
                      </a:ext>
                    </a:extLst>
                  </a:tr>
                  <a:tr h="370840">
                    <a:tc>
                      <a:txBody>
                        <a:bodyPr/>
                        <a:lstStyle/>
                        <a:p>
                          <a:pPr algn="ctr"/>
                          <a:r>
                            <a:rPr lang="en-US"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7.00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73002771"/>
                      </a:ext>
                    </a:extLst>
                  </a:tr>
                </a:tbl>
              </a:graphicData>
            </a:graphic>
          </p:graphicFrame>
        </mc:Fallback>
      </mc:AlternateContent>
      <p:sp>
        <p:nvSpPr>
          <p:cNvPr id="4" name="Date Placeholder 3">
            <a:extLst>
              <a:ext uri="{FF2B5EF4-FFF2-40B4-BE49-F238E27FC236}">
                <a16:creationId xmlns:a16="http://schemas.microsoft.com/office/drawing/2014/main" id="{C273F000-6904-413E-B21B-573A129719B6}"/>
              </a:ext>
            </a:extLst>
          </p:cNvPr>
          <p:cNvSpPr>
            <a:spLocks noGrp="1"/>
          </p:cNvSpPr>
          <p:nvPr>
            <p:ph type="dt" sz="half" idx="10"/>
          </p:nvPr>
        </p:nvSpPr>
        <p:spPr/>
        <p:txBody>
          <a:bodyPr/>
          <a:lstStyle/>
          <a:p>
            <a:pPr>
              <a:defRPr/>
            </a:pPr>
            <a:fld id="{DAD345AE-B275-4CE7-A38B-E3F8F3FE1212}"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1407766F-8596-487E-9559-2DAC49150207}"/>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6" name="Slide Number Placeholder 5">
            <a:extLst>
              <a:ext uri="{FF2B5EF4-FFF2-40B4-BE49-F238E27FC236}">
                <a16:creationId xmlns:a16="http://schemas.microsoft.com/office/drawing/2014/main" id="{8A86514E-7E89-49C2-AE10-ED7068A672A5}"/>
              </a:ext>
            </a:extLst>
          </p:cNvPr>
          <p:cNvSpPr>
            <a:spLocks noGrp="1"/>
          </p:cNvSpPr>
          <p:nvPr>
            <p:ph type="sldNum" sz="quarter" idx="12"/>
          </p:nvPr>
        </p:nvSpPr>
        <p:spPr/>
        <p:txBody>
          <a:bodyPr/>
          <a:lstStyle/>
          <a:p>
            <a:pPr>
              <a:defRPr/>
            </a:pPr>
            <a:fld id="{B742929E-3215-438D-B407-7DB5FA037565}" type="slidenum">
              <a:rPr lang="en-US" altLang="en-US" smtClean="0"/>
              <a:pPr>
                <a:defRPr/>
              </a:pPr>
              <a:t>102</a:t>
            </a:fld>
            <a:endParaRPr lang="en-US" altLang="en-US"/>
          </a:p>
        </p:txBody>
      </p:sp>
      <p:sp>
        <p:nvSpPr>
          <p:cNvPr id="8" name="Rectangle 7">
            <a:extLst>
              <a:ext uri="{FF2B5EF4-FFF2-40B4-BE49-F238E27FC236}">
                <a16:creationId xmlns:a16="http://schemas.microsoft.com/office/drawing/2014/main" id="{19B74FF3-D9BD-4C1A-A437-56F981ECA88E}"/>
              </a:ext>
            </a:extLst>
          </p:cNvPr>
          <p:cNvSpPr/>
          <p:nvPr/>
        </p:nvSpPr>
        <p:spPr>
          <a:xfrm>
            <a:off x="1096963" y="1919428"/>
            <a:ext cx="6085320" cy="400110"/>
          </a:xfrm>
          <a:prstGeom prst="rect">
            <a:avLst/>
          </a:prstGeom>
        </p:spPr>
        <p:txBody>
          <a:bodyPr wrap="none">
            <a:spAutoFit/>
          </a:bodyPr>
          <a:lstStyle/>
          <a:p>
            <a:pPr marL="0" indent="0">
              <a:buNone/>
            </a:pPr>
            <a:r>
              <a:rPr lang="en-US" sz="2000" b="1" dirty="0"/>
              <a:t>Solution-02: Histogram Equalization (Original image)</a:t>
            </a:r>
          </a:p>
        </p:txBody>
      </p:sp>
    </p:spTree>
    <p:extLst>
      <p:ext uri="{BB962C8B-B14F-4D97-AF65-F5344CB8AC3E}">
        <p14:creationId xmlns:p14="http://schemas.microsoft.com/office/powerpoint/2010/main" val="412663911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962F4-F8F7-4731-8C5A-D538982343FE}"/>
              </a:ext>
            </a:extLst>
          </p:cNvPr>
          <p:cNvSpPr>
            <a:spLocks noGrp="1"/>
          </p:cNvSpPr>
          <p:nvPr>
            <p:ph type="title"/>
          </p:nvPr>
        </p:nvSpPr>
        <p:spPr/>
        <p:txBody>
          <a:bodyPr/>
          <a:lstStyle/>
          <a:p>
            <a:r>
              <a:rPr lang="en-US" dirty="0"/>
              <a:t>Histogram Matching(Specification)</a:t>
            </a:r>
          </a:p>
        </p:txBody>
      </p:sp>
      <mc:AlternateContent xmlns:mc="http://schemas.openxmlformats.org/markup-compatibility/2006" xmlns:a14="http://schemas.microsoft.com/office/drawing/2010/main">
        <mc:Choice Requires="a14">
          <p:graphicFrame>
            <p:nvGraphicFramePr>
              <p:cNvPr id="7" name="Content Placeholder 6">
                <a:extLst>
                  <a:ext uri="{FF2B5EF4-FFF2-40B4-BE49-F238E27FC236}">
                    <a16:creationId xmlns:a16="http://schemas.microsoft.com/office/drawing/2014/main" id="{4EA9C644-8A38-4E66-A6E3-3880336247CA}"/>
                  </a:ext>
                </a:extLst>
              </p:cNvPr>
              <p:cNvGraphicFramePr>
                <a:graphicFrameLocks noGrp="1"/>
              </p:cNvGraphicFramePr>
              <p:nvPr>
                <p:ph idx="1"/>
                <p:extLst>
                  <p:ext uri="{D42A27DB-BD31-4B8C-83A1-F6EECF244321}">
                    <p14:modId xmlns:p14="http://schemas.microsoft.com/office/powerpoint/2010/main" val="1221324946"/>
                  </p:ext>
                </p:extLst>
              </p:nvPr>
            </p:nvGraphicFramePr>
            <p:xfrm>
              <a:off x="1154113" y="2518044"/>
              <a:ext cx="8382000" cy="333756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475034291"/>
                        </a:ext>
                      </a:extLst>
                    </a:gridCol>
                    <a:gridCol w="1676400">
                      <a:extLst>
                        <a:ext uri="{9D8B030D-6E8A-4147-A177-3AD203B41FA5}">
                          <a16:colId xmlns:a16="http://schemas.microsoft.com/office/drawing/2014/main" val="4186028549"/>
                        </a:ext>
                      </a:extLst>
                    </a:gridCol>
                    <a:gridCol w="1676400">
                      <a:extLst>
                        <a:ext uri="{9D8B030D-6E8A-4147-A177-3AD203B41FA5}">
                          <a16:colId xmlns:a16="http://schemas.microsoft.com/office/drawing/2014/main" val="2848658987"/>
                        </a:ext>
                      </a:extLst>
                    </a:gridCol>
                    <a:gridCol w="1676400">
                      <a:extLst>
                        <a:ext uri="{9D8B030D-6E8A-4147-A177-3AD203B41FA5}">
                          <a16:colId xmlns:a16="http://schemas.microsoft.com/office/drawing/2014/main" val="1120974602"/>
                        </a:ext>
                      </a:extLst>
                    </a:gridCol>
                    <a:gridCol w="1676400">
                      <a:extLst>
                        <a:ext uri="{9D8B030D-6E8A-4147-A177-3AD203B41FA5}">
                          <a16:colId xmlns:a16="http://schemas.microsoft.com/office/drawing/2014/main" val="294949877"/>
                        </a:ext>
                      </a:extLst>
                    </a:gridCol>
                  </a:tblGrid>
                  <a:tr h="370840">
                    <a:tc>
                      <a:txBody>
                        <a:bodyPr/>
                        <a:lstStyle/>
                        <a:p>
                          <a:pPr algn="ctr"/>
                          <a:r>
                            <a:rPr lang="en-US" dirty="0">
                              <a:solidFill>
                                <a:schemeClr val="tx1"/>
                              </a:solidFill>
                            </a:rPr>
                            <a:t>Gray Levels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No of pixels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PDF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(L-1)*CDF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𝑺</m:t>
                                    </m:r>
                                  </m:e>
                                  <m:sub>
                                    <m:r>
                                      <a:rPr lang="en-US" b="1" i="1" smtClean="0">
                                        <a:solidFill>
                                          <a:schemeClr val="tx1"/>
                                        </a:solidFill>
                                        <a:latin typeface="Cambria Math" panose="02040503050406030204" pitchFamily="18" charset="0"/>
                                      </a:rPr>
                                      <m:t>𝑲</m:t>
                                    </m:r>
                                  </m:sub>
                                </m:sSub>
                              </m:oMath>
                            </m:oMathPara>
                          </a14:m>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2943914"/>
                      </a:ext>
                    </a:extLst>
                  </a:tr>
                  <a:tr h="370840">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823823"/>
                      </a:ext>
                    </a:extLst>
                  </a:tr>
                  <a:tr h="370840">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2.73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55550998"/>
                      </a:ext>
                    </a:extLst>
                  </a:tr>
                  <a:tr h="370840">
                    <a:tc>
                      <a:txBody>
                        <a:bodyPr/>
                        <a:lstStyle/>
                        <a:p>
                          <a:pPr algn="ctr"/>
                          <a:r>
                            <a:rPr lang="en-US"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4.27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81189151"/>
                      </a:ext>
                    </a:extLst>
                  </a:tr>
                  <a:tr h="370840">
                    <a:tc>
                      <a:txBody>
                        <a:bodyPr/>
                        <a:lstStyle/>
                        <a:p>
                          <a:pPr algn="ctr"/>
                          <a:r>
                            <a:rPr lang="en-US"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5.81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05200534"/>
                      </a:ext>
                    </a:extLst>
                  </a:tr>
                  <a:tr h="370840">
                    <a:tc>
                      <a:txBody>
                        <a:bodyPr/>
                        <a:lstStyle/>
                        <a:p>
                          <a:pPr algn="ctr"/>
                          <a:r>
                            <a:rPr lang="en-US"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61538000"/>
                      </a:ext>
                    </a:extLst>
                  </a:tr>
                  <a:tr h="370840">
                    <a:tc>
                      <a:txBody>
                        <a:bodyPr/>
                        <a:lstStyle/>
                        <a:p>
                          <a:pPr algn="ctr"/>
                          <a:r>
                            <a:rPr lang="en-US"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76683245"/>
                      </a:ext>
                    </a:extLst>
                  </a:tr>
                  <a:tr h="370840">
                    <a:tc>
                      <a:txBody>
                        <a:bodyPr/>
                        <a:lstStyle/>
                        <a:p>
                          <a:pPr algn="ctr"/>
                          <a:r>
                            <a:rPr lang="en-US"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28566868"/>
                      </a:ext>
                    </a:extLst>
                  </a:tr>
                  <a:tr h="370840">
                    <a:tc>
                      <a:txBody>
                        <a:bodyPr/>
                        <a:lstStyle/>
                        <a:p>
                          <a:pPr algn="ctr"/>
                          <a:r>
                            <a:rPr lang="en-US"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73002771"/>
                      </a:ext>
                    </a:extLst>
                  </a:tr>
                </a:tbl>
              </a:graphicData>
            </a:graphic>
          </p:graphicFrame>
        </mc:Choice>
        <mc:Fallback xmlns="">
          <p:graphicFrame>
            <p:nvGraphicFramePr>
              <p:cNvPr id="7" name="Content Placeholder 6">
                <a:extLst>
                  <a:ext uri="{FF2B5EF4-FFF2-40B4-BE49-F238E27FC236}">
                    <a16:creationId xmlns:a16="http://schemas.microsoft.com/office/drawing/2014/main" id="{4EA9C644-8A38-4E66-A6E3-3880336247CA}"/>
                  </a:ext>
                </a:extLst>
              </p:cNvPr>
              <p:cNvGraphicFramePr>
                <a:graphicFrameLocks noGrp="1"/>
              </p:cNvGraphicFramePr>
              <p:nvPr>
                <p:ph idx="1"/>
                <p:extLst>
                  <p:ext uri="{D42A27DB-BD31-4B8C-83A1-F6EECF244321}">
                    <p14:modId xmlns:p14="http://schemas.microsoft.com/office/powerpoint/2010/main" val="1221324946"/>
                  </p:ext>
                </p:extLst>
              </p:nvPr>
            </p:nvGraphicFramePr>
            <p:xfrm>
              <a:off x="1154113" y="2518044"/>
              <a:ext cx="8382000" cy="333756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475034291"/>
                        </a:ext>
                      </a:extLst>
                    </a:gridCol>
                    <a:gridCol w="1676400">
                      <a:extLst>
                        <a:ext uri="{9D8B030D-6E8A-4147-A177-3AD203B41FA5}">
                          <a16:colId xmlns:a16="http://schemas.microsoft.com/office/drawing/2014/main" val="4186028549"/>
                        </a:ext>
                      </a:extLst>
                    </a:gridCol>
                    <a:gridCol w="1676400">
                      <a:extLst>
                        <a:ext uri="{9D8B030D-6E8A-4147-A177-3AD203B41FA5}">
                          <a16:colId xmlns:a16="http://schemas.microsoft.com/office/drawing/2014/main" val="2848658987"/>
                        </a:ext>
                      </a:extLst>
                    </a:gridCol>
                    <a:gridCol w="1676400">
                      <a:extLst>
                        <a:ext uri="{9D8B030D-6E8A-4147-A177-3AD203B41FA5}">
                          <a16:colId xmlns:a16="http://schemas.microsoft.com/office/drawing/2014/main" val="1120974602"/>
                        </a:ext>
                      </a:extLst>
                    </a:gridCol>
                    <a:gridCol w="1676400">
                      <a:extLst>
                        <a:ext uri="{9D8B030D-6E8A-4147-A177-3AD203B41FA5}">
                          <a16:colId xmlns:a16="http://schemas.microsoft.com/office/drawing/2014/main" val="294949877"/>
                        </a:ext>
                      </a:extLst>
                    </a:gridCol>
                  </a:tblGrid>
                  <a:tr h="370840">
                    <a:tc>
                      <a:txBody>
                        <a:bodyPr/>
                        <a:lstStyle/>
                        <a:p>
                          <a:pPr algn="ctr"/>
                          <a:r>
                            <a:rPr lang="en-US" dirty="0">
                              <a:solidFill>
                                <a:schemeClr val="tx1"/>
                              </a:solidFill>
                            </a:rPr>
                            <a:t>Gray Levels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No of pixels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PDF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(L-1)*CDF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00727" t="-8197" r="-727" b="-822951"/>
                          </a:stretch>
                        </a:blipFill>
                      </a:tcPr>
                    </a:tc>
                    <a:extLst>
                      <a:ext uri="{0D108BD9-81ED-4DB2-BD59-A6C34878D82A}">
                        <a16:rowId xmlns:a16="http://schemas.microsoft.com/office/drawing/2014/main" val="2622943914"/>
                      </a:ext>
                    </a:extLst>
                  </a:tr>
                  <a:tr h="370840">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823823"/>
                      </a:ext>
                    </a:extLst>
                  </a:tr>
                  <a:tr h="370840">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2.73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55550998"/>
                      </a:ext>
                    </a:extLst>
                  </a:tr>
                  <a:tr h="370840">
                    <a:tc>
                      <a:txBody>
                        <a:bodyPr/>
                        <a:lstStyle/>
                        <a:p>
                          <a:pPr algn="ctr"/>
                          <a:r>
                            <a:rPr lang="en-US"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4.27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81189151"/>
                      </a:ext>
                    </a:extLst>
                  </a:tr>
                  <a:tr h="370840">
                    <a:tc>
                      <a:txBody>
                        <a:bodyPr/>
                        <a:lstStyle/>
                        <a:p>
                          <a:pPr algn="ctr"/>
                          <a:r>
                            <a:rPr lang="en-US"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5.81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05200534"/>
                      </a:ext>
                    </a:extLst>
                  </a:tr>
                  <a:tr h="370840">
                    <a:tc>
                      <a:txBody>
                        <a:bodyPr/>
                        <a:lstStyle/>
                        <a:p>
                          <a:pPr algn="ctr"/>
                          <a:r>
                            <a:rPr lang="en-US"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61538000"/>
                      </a:ext>
                    </a:extLst>
                  </a:tr>
                  <a:tr h="370840">
                    <a:tc>
                      <a:txBody>
                        <a:bodyPr/>
                        <a:lstStyle/>
                        <a:p>
                          <a:pPr algn="ctr"/>
                          <a:r>
                            <a:rPr lang="en-US"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76683245"/>
                      </a:ext>
                    </a:extLst>
                  </a:tr>
                  <a:tr h="370840">
                    <a:tc>
                      <a:txBody>
                        <a:bodyPr/>
                        <a:lstStyle/>
                        <a:p>
                          <a:pPr algn="ctr"/>
                          <a:r>
                            <a:rPr lang="en-US"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28566868"/>
                      </a:ext>
                    </a:extLst>
                  </a:tr>
                  <a:tr h="370840">
                    <a:tc>
                      <a:txBody>
                        <a:bodyPr/>
                        <a:lstStyle/>
                        <a:p>
                          <a:pPr algn="ctr"/>
                          <a:r>
                            <a:rPr lang="en-US"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73002771"/>
                      </a:ext>
                    </a:extLst>
                  </a:tr>
                </a:tbl>
              </a:graphicData>
            </a:graphic>
          </p:graphicFrame>
        </mc:Fallback>
      </mc:AlternateContent>
      <p:sp>
        <p:nvSpPr>
          <p:cNvPr id="4" name="Date Placeholder 3">
            <a:extLst>
              <a:ext uri="{FF2B5EF4-FFF2-40B4-BE49-F238E27FC236}">
                <a16:creationId xmlns:a16="http://schemas.microsoft.com/office/drawing/2014/main" id="{C273F000-6904-413E-B21B-573A129719B6}"/>
              </a:ext>
            </a:extLst>
          </p:cNvPr>
          <p:cNvSpPr>
            <a:spLocks noGrp="1"/>
          </p:cNvSpPr>
          <p:nvPr>
            <p:ph type="dt" sz="half" idx="10"/>
          </p:nvPr>
        </p:nvSpPr>
        <p:spPr/>
        <p:txBody>
          <a:bodyPr/>
          <a:lstStyle/>
          <a:p>
            <a:pPr>
              <a:defRPr/>
            </a:pPr>
            <a:fld id="{DAD345AE-B275-4CE7-A38B-E3F8F3FE1212}"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1407766F-8596-487E-9559-2DAC49150207}"/>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6" name="Slide Number Placeholder 5">
            <a:extLst>
              <a:ext uri="{FF2B5EF4-FFF2-40B4-BE49-F238E27FC236}">
                <a16:creationId xmlns:a16="http://schemas.microsoft.com/office/drawing/2014/main" id="{8A86514E-7E89-49C2-AE10-ED7068A672A5}"/>
              </a:ext>
            </a:extLst>
          </p:cNvPr>
          <p:cNvSpPr>
            <a:spLocks noGrp="1"/>
          </p:cNvSpPr>
          <p:nvPr>
            <p:ph type="sldNum" sz="quarter" idx="12"/>
          </p:nvPr>
        </p:nvSpPr>
        <p:spPr/>
        <p:txBody>
          <a:bodyPr/>
          <a:lstStyle/>
          <a:p>
            <a:pPr>
              <a:defRPr/>
            </a:pPr>
            <a:fld id="{B742929E-3215-438D-B407-7DB5FA037565}" type="slidenum">
              <a:rPr lang="en-US" altLang="en-US" smtClean="0"/>
              <a:pPr>
                <a:defRPr/>
              </a:pPr>
              <a:t>103</a:t>
            </a:fld>
            <a:endParaRPr lang="en-US" altLang="en-US"/>
          </a:p>
        </p:txBody>
      </p:sp>
      <p:sp>
        <p:nvSpPr>
          <p:cNvPr id="8" name="Rectangle 7">
            <a:extLst>
              <a:ext uri="{FF2B5EF4-FFF2-40B4-BE49-F238E27FC236}">
                <a16:creationId xmlns:a16="http://schemas.microsoft.com/office/drawing/2014/main" id="{19B74FF3-D9BD-4C1A-A437-56F981ECA88E}"/>
              </a:ext>
            </a:extLst>
          </p:cNvPr>
          <p:cNvSpPr/>
          <p:nvPr/>
        </p:nvSpPr>
        <p:spPr>
          <a:xfrm>
            <a:off x="1096963" y="1919428"/>
            <a:ext cx="4055597" cy="369332"/>
          </a:xfrm>
          <a:prstGeom prst="rect">
            <a:avLst/>
          </a:prstGeom>
        </p:spPr>
        <p:txBody>
          <a:bodyPr wrap="none">
            <a:spAutoFit/>
          </a:bodyPr>
          <a:lstStyle/>
          <a:p>
            <a:pPr marL="0" indent="0">
              <a:buNone/>
            </a:pPr>
            <a:r>
              <a:rPr lang="en-US" b="1" dirty="0"/>
              <a:t>Histogram Equalization (Target image)</a:t>
            </a:r>
          </a:p>
        </p:txBody>
      </p:sp>
    </p:spTree>
    <p:extLst>
      <p:ext uri="{BB962C8B-B14F-4D97-AF65-F5344CB8AC3E}">
        <p14:creationId xmlns:p14="http://schemas.microsoft.com/office/powerpoint/2010/main" val="11359365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962F4-F8F7-4731-8C5A-D538982343FE}"/>
              </a:ext>
            </a:extLst>
          </p:cNvPr>
          <p:cNvSpPr>
            <a:spLocks noGrp="1"/>
          </p:cNvSpPr>
          <p:nvPr>
            <p:ph type="title"/>
          </p:nvPr>
        </p:nvSpPr>
        <p:spPr/>
        <p:txBody>
          <a:bodyPr/>
          <a:lstStyle/>
          <a:p>
            <a:r>
              <a:rPr lang="en-US" dirty="0"/>
              <a:t>Histogram Matching(Specification)</a:t>
            </a:r>
          </a:p>
        </p:txBody>
      </p:sp>
      <p:sp>
        <p:nvSpPr>
          <p:cNvPr id="4" name="Date Placeholder 3">
            <a:extLst>
              <a:ext uri="{FF2B5EF4-FFF2-40B4-BE49-F238E27FC236}">
                <a16:creationId xmlns:a16="http://schemas.microsoft.com/office/drawing/2014/main" id="{C273F000-6904-413E-B21B-573A129719B6}"/>
              </a:ext>
            </a:extLst>
          </p:cNvPr>
          <p:cNvSpPr>
            <a:spLocks noGrp="1"/>
          </p:cNvSpPr>
          <p:nvPr>
            <p:ph type="dt" sz="half" idx="10"/>
          </p:nvPr>
        </p:nvSpPr>
        <p:spPr/>
        <p:txBody>
          <a:bodyPr/>
          <a:lstStyle/>
          <a:p>
            <a:pPr>
              <a:defRPr/>
            </a:pPr>
            <a:fld id="{DAD345AE-B275-4CE7-A38B-E3F8F3FE1212}"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1407766F-8596-487E-9559-2DAC49150207}"/>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6" name="Slide Number Placeholder 5">
            <a:extLst>
              <a:ext uri="{FF2B5EF4-FFF2-40B4-BE49-F238E27FC236}">
                <a16:creationId xmlns:a16="http://schemas.microsoft.com/office/drawing/2014/main" id="{8A86514E-7E89-49C2-AE10-ED7068A672A5}"/>
              </a:ext>
            </a:extLst>
          </p:cNvPr>
          <p:cNvSpPr>
            <a:spLocks noGrp="1"/>
          </p:cNvSpPr>
          <p:nvPr>
            <p:ph type="sldNum" sz="quarter" idx="12"/>
          </p:nvPr>
        </p:nvSpPr>
        <p:spPr/>
        <p:txBody>
          <a:bodyPr/>
          <a:lstStyle/>
          <a:p>
            <a:pPr>
              <a:defRPr/>
            </a:pPr>
            <a:fld id="{B742929E-3215-438D-B407-7DB5FA037565}" type="slidenum">
              <a:rPr lang="en-US" altLang="en-US" smtClean="0"/>
              <a:pPr>
                <a:defRPr/>
              </a:pPr>
              <a:t>104</a:t>
            </a:fld>
            <a:endParaRPr lang="en-US" altLang="en-US"/>
          </a:p>
        </p:txBody>
      </p:sp>
      <p:sp>
        <p:nvSpPr>
          <p:cNvPr id="8" name="Rectangle 7">
            <a:extLst>
              <a:ext uri="{FF2B5EF4-FFF2-40B4-BE49-F238E27FC236}">
                <a16:creationId xmlns:a16="http://schemas.microsoft.com/office/drawing/2014/main" id="{19B74FF3-D9BD-4C1A-A437-56F981ECA88E}"/>
              </a:ext>
            </a:extLst>
          </p:cNvPr>
          <p:cNvSpPr/>
          <p:nvPr/>
        </p:nvSpPr>
        <p:spPr>
          <a:xfrm>
            <a:off x="1251277" y="1769861"/>
            <a:ext cx="3174267" cy="307777"/>
          </a:xfrm>
          <a:prstGeom prst="rect">
            <a:avLst/>
          </a:prstGeom>
        </p:spPr>
        <p:txBody>
          <a:bodyPr wrap="none">
            <a:spAutoFit/>
          </a:bodyPr>
          <a:lstStyle/>
          <a:p>
            <a:pPr marL="0" indent="0">
              <a:buNone/>
            </a:pPr>
            <a:r>
              <a:rPr lang="en-US" sz="1400" b="1" dirty="0"/>
              <a:t>Mapping of Histogram Specified Pixels</a:t>
            </a:r>
          </a:p>
        </p:txBody>
      </p:sp>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A2F06E23-AE3F-43E8-BFAC-37A7C679032C}"/>
                  </a:ext>
                </a:extLst>
              </p:cNvPr>
              <p:cNvGraphicFramePr>
                <a:graphicFrameLocks noGrp="1"/>
              </p:cNvGraphicFramePr>
              <p:nvPr>
                <p:extLst>
                  <p:ext uri="{D42A27DB-BD31-4B8C-83A1-F6EECF244321}">
                    <p14:modId xmlns:p14="http://schemas.microsoft.com/office/powerpoint/2010/main" val="2521099559"/>
                  </p:ext>
                </p:extLst>
              </p:nvPr>
            </p:nvGraphicFramePr>
            <p:xfrm>
              <a:off x="1281723" y="2073448"/>
              <a:ext cx="9873640" cy="3068256"/>
            </p:xfrm>
            <a:graphic>
              <a:graphicData uri="http://schemas.openxmlformats.org/drawingml/2006/table">
                <a:tbl>
                  <a:tblPr firstRow="1" bandRow="1">
                    <a:tableStyleId>{5C22544A-7EE6-4342-B048-85BDC9FD1C3A}</a:tableStyleId>
                  </a:tblPr>
                  <a:tblGrid>
                    <a:gridCol w="2468410">
                      <a:extLst>
                        <a:ext uri="{9D8B030D-6E8A-4147-A177-3AD203B41FA5}">
                          <a16:colId xmlns:a16="http://schemas.microsoft.com/office/drawing/2014/main" val="1394941113"/>
                        </a:ext>
                      </a:extLst>
                    </a:gridCol>
                    <a:gridCol w="2468410">
                      <a:extLst>
                        <a:ext uri="{9D8B030D-6E8A-4147-A177-3AD203B41FA5}">
                          <a16:colId xmlns:a16="http://schemas.microsoft.com/office/drawing/2014/main" val="4162330846"/>
                        </a:ext>
                      </a:extLst>
                    </a:gridCol>
                    <a:gridCol w="2468410">
                      <a:extLst>
                        <a:ext uri="{9D8B030D-6E8A-4147-A177-3AD203B41FA5}">
                          <a16:colId xmlns:a16="http://schemas.microsoft.com/office/drawing/2014/main" val="3552482612"/>
                        </a:ext>
                      </a:extLst>
                    </a:gridCol>
                    <a:gridCol w="2468410">
                      <a:extLst>
                        <a:ext uri="{9D8B030D-6E8A-4147-A177-3AD203B41FA5}">
                          <a16:colId xmlns:a16="http://schemas.microsoft.com/office/drawing/2014/main" val="3095797851"/>
                        </a:ext>
                      </a:extLst>
                    </a:gridCol>
                  </a:tblGrid>
                  <a:tr h="284685">
                    <a:tc>
                      <a:txBody>
                        <a:bodyPr/>
                        <a:lstStyle/>
                        <a:p>
                          <a:pPr algn="ctr"/>
                          <a:r>
                            <a:rPr lang="en-US" sz="1600" dirty="0">
                              <a:solidFill>
                                <a:schemeClr val="tx1"/>
                              </a:solidFill>
                              <a:latin typeface="+mj-lt"/>
                            </a:rPr>
                            <a:t>Gray levels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 xmlns:m="http://schemas.openxmlformats.org/officeDocument/2006/math">
                              <m:sSub>
                                <m:sSubPr>
                                  <m:ctrlPr>
                                    <a:rPr lang="en-US" sz="1600"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𝑺</m:t>
                                  </m:r>
                                </m:e>
                                <m:sub>
                                  <m:r>
                                    <a:rPr lang="en-US" sz="1600" b="1" i="1" smtClean="0">
                                      <a:solidFill>
                                        <a:schemeClr val="tx1"/>
                                      </a:solidFill>
                                      <a:latin typeface="Cambria Math" panose="02040503050406030204" pitchFamily="18" charset="0"/>
                                    </a:rPr>
                                    <m:t>𝑲</m:t>
                                  </m:r>
                                </m:sub>
                              </m:sSub>
                            </m:oMath>
                          </a14:m>
                          <a:r>
                            <a:rPr lang="en-US" sz="1600" dirty="0">
                              <a:solidFill>
                                <a:schemeClr val="tx1"/>
                              </a:solidFill>
                              <a:latin typeface="+mj-lt"/>
                            </a:rPr>
                            <a:t>(Original)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 xmlns:m="http://schemas.openxmlformats.org/officeDocument/2006/math">
                              <m:sSub>
                                <m:sSubPr>
                                  <m:ctrlPr>
                                    <a:rPr lang="en-US" sz="1600"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𝑺</m:t>
                                  </m:r>
                                </m:e>
                                <m:sub>
                                  <m:r>
                                    <a:rPr lang="en-US" sz="1600" b="1" i="1" smtClean="0">
                                      <a:solidFill>
                                        <a:schemeClr val="tx1"/>
                                      </a:solidFill>
                                      <a:latin typeface="Cambria Math" panose="02040503050406030204" pitchFamily="18" charset="0"/>
                                    </a:rPr>
                                    <m:t>𝑲</m:t>
                                  </m:r>
                                </m:sub>
                              </m:sSub>
                            </m:oMath>
                          </a14:m>
                          <a:r>
                            <a:rPr lang="en-US" sz="1600" dirty="0">
                              <a:solidFill>
                                <a:schemeClr val="tx1"/>
                              </a:solidFill>
                              <a:latin typeface="+mj-lt"/>
                            </a:rPr>
                            <a:t>(Target)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latin typeface="+mj-lt"/>
                            </a:rPr>
                            <a:t>Mapped Pixels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3046171"/>
                      </a:ext>
                    </a:extLst>
                  </a:tr>
                  <a:tr h="341622">
                    <a:tc>
                      <a:txBody>
                        <a:bodyPr/>
                        <a:lstStyle/>
                        <a:p>
                          <a:pPr algn="ctr"/>
                          <a:r>
                            <a:rPr lang="en-US" sz="1600" dirty="0">
                              <a:solidFill>
                                <a:schemeClr val="tx1"/>
                              </a:solidFill>
                              <a:latin typeface="+mj-lt"/>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latin typeface="+mj-lt"/>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latin typeface="+mj-lt"/>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latin typeface="+mj-lt"/>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91174394"/>
                      </a:ext>
                    </a:extLst>
                  </a:tr>
                  <a:tr h="341622">
                    <a:tc>
                      <a:txBody>
                        <a:bodyPr/>
                        <a:lstStyle/>
                        <a:p>
                          <a:pPr algn="ctr"/>
                          <a:r>
                            <a:rPr lang="en-US" sz="1600" dirty="0">
                              <a:solidFill>
                                <a:schemeClr val="tx1"/>
                              </a:solidFill>
                              <a:latin typeface="+mj-lt"/>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latin typeface="+mj-lt"/>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latin typeface="+mj-lt"/>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latin typeface="+mj-lt"/>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1255384"/>
                      </a:ext>
                    </a:extLst>
                  </a:tr>
                  <a:tr h="341622">
                    <a:tc>
                      <a:txBody>
                        <a:bodyPr/>
                        <a:lstStyle/>
                        <a:p>
                          <a:pPr algn="ctr"/>
                          <a:r>
                            <a:rPr lang="en-US" sz="1600" dirty="0">
                              <a:solidFill>
                                <a:schemeClr val="tx1"/>
                              </a:solidFill>
                              <a:latin typeface="+mj-lt"/>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latin typeface="+mj-lt"/>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latin typeface="+mj-lt"/>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latin typeface="+mj-lt"/>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59837312"/>
                      </a:ext>
                    </a:extLst>
                  </a:tr>
                  <a:tr h="341622">
                    <a:tc>
                      <a:txBody>
                        <a:bodyPr/>
                        <a:lstStyle/>
                        <a:p>
                          <a:pPr algn="ctr"/>
                          <a:r>
                            <a:rPr lang="en-US" sz="1600" dirty="0">
                              <a:solidFill>
                                <a:schemeClr val="tx1"/>
                              </a:solidFill>
                              <a:latin typeface="+mj-lt"/>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latin typeface="+mj-lt"/>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latin typeface="+mj-lt"/>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latin typeface="+mj-lt"/>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03709038"/>
                      </a:ext>
                    </a:extLst>
                  </a:tr>
                  <a:tr h="341622">
                    <a:tc>
                      <a:txBody>
                        <a:bodyPr/>
                        <a:lstStyle/>
                        <a:p>
                          <a:pPr algn="ctr"/>
                          <a:r>
                            <a:rPr lang="en-US" sz="1600" dirty="0">
                              <a:solidFill>
                                <a:schemeClr val="tx1"/>
                              </a:solidFill>
                              <a:latin typeface="+mj-lt"/>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latin typeface="+mj-lt"/>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latin typeface="+mj-lt"/>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latin typeface="+mj-lt"/>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1495207"/>
                      </a:ext>
                    </a:extLst>
                  </a:tr>
                  <a:tr h="341622">
                    <a:tc>
                      <a:txBody>
                        <a:bodyPr/>
                        <a:lstStyle/>
                        <a:p>
                          <a:pPr algn="ctr"/>
                          <a:r>
                            <a:rPr lang="en-US" sz="1600" dirty="0">
                              <a:solidFill>
                                <a:schemeClr val="tx1"/>
                              </a:solidFill>
                              <a:latin typeface="+mj-lt"/>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latin typeface="+mj-lt"/>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latin typeface="+mj-lt"/>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latin typeface="+mj-lt"/>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4349618"/>
                      </a:ext>
                    </a:extLst>
                  </a:tr>
                  <a:tr h="341622">
                    <a:tc>
                      <a:txBody>
                        <a:bodyPr/>
                        <a:lstStyle/>
                        <a:p>
                          <a:pPr algn="ctr"/>
                          <a:r>
                            <a:rPr lang="en-US" sz="1600" dirty="0">
                              <a:solidFill>
                                <a:schemeClr val="tx1"/>
                              </a:solidFill>
                              <a:latin typeface="+mj-lt"/>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latin typeface="+mj-lt"/>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latin typeface="+mj-lt"/>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latin typeface="+mj-lt"/>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4695087"/>
                      </a:ext>
                    </a:extLst>
                  </a:tr>
                  <a:tr h="341622">
                    <a:tc>
                      <a:txBody>
                        <a:bodyPr/>
                        <a:lstStyle/>
                        <a:p>
                          <a:pPr algn="ctr"/>
                          <a:r>
                            <a:rPr lang="en-US" sz="1600" dirty="0">
                              <a:solidFill>
                                <a:schemeClr val="tx1"/>
                              </a:solidFill>
                              <a:latin typeface="+mj-lt"/>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latin typeface="+mj-lt"/>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latin typeface="+mj-lt"/>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latin typeface="+mj-lt"/>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99859724"/>
                      </a:ext>
                    </a:extLst>
                  </a:tr>
                </a:tbl>
              </a:graphicData>
            </a:graphic>
          </p:graphicFrame>
        </mc:Choice>
        <mc:Fallback xmlns="">
          <p:graphicFrame>
            <p:nvGraphicFramePr>
              <p:cNvPr id="10" name="Table 9">
                <a:extLst>
                  <a:ext uri="{FF2B5EF4-FFF2-40B4-BE49-F238E27FC236}">
                    <a16:creationId xmlns:a16="http://schemas.microsoft.com/office/drawing/2014/main" id="{A2F06E23-AE3F-43E8-BFAC-37A7C679032C}"/>
                  </a:ext>
                </a:extLst>
              </p:cNvPr>
              <p:cNvGraphicFramePr>
                <a:graphicFrameLocks noGrp="1"/>
              </p:cNvGraphicFramePr>
              <p:nvPr>
                <p:extLst>
                  <p:ext uri="{D42A27DB-BD31-4B8C-83A1-F6EECF244321}">
                    <p14:modId xmlns:p14="http://schemas.microsoft.com/office/powerpoint/2010/main" val="2521099559"/>
                  </p:ext>
                </p:extLst>
              </p:nvPr>
            </p:nvGraphicFramePr>
            <p:xfrm>
              <a:off x="1281723" y="2073448"/>
              <a:ext cx="9873640" cy="3068256"/>
            </p:xfrm>
            <a:graphic>
              <a:graphicData uri="http://schemas.openxmlformats.org/drawingml/2006/table">
                <a:tbl>
                  <a:tblPr firstRow="1" bandRow="1">
                    <a:tableStyleId>{5C22544A-7EE6-4342-B048-85BDC9FD1C3A}</a:tableStyleId>
                  </a:tblPr>
                  <a:tblGrid>
                    <a:gridCol w="2468410">
                      <a:extLst>
                        <a:ext uri="{9D8B030D-6E8A-4147-A177-3AD203B41FA5}">
                          <a16:colId xmlns:a16="http://schemas.microsoft.com/office/drawing/2014/main" val="1394941113"/>
                        </a:ext>
                      </a:extLst>
                    </a:gridCol>
                    <a:gridCol w="2468410">
                      <a:extLst>
                        <a:ext uri="{9D8B030D-6E8A-4147-A177-3AD203B41FA5}">
                          <a16:colId xmlns:a16="http://schemas.microsoft.com/office/drawing/2014/main" val="4162330846"/>
                        </a:ext>
                      </a:extLst>
                    </a:gridCol>
                    <a:gridCol w="2468410">
                      <a:extLst>
                        <a:ext uri="{9D8B030D-6E8A-4147-A177-3AD203B41FA5}">
                          <a16:colId xmlns:a16="http://schemas.microsoft.com/office/drawing/2014/main" val="3552482612"/>
                        </a:ext>
                      </a:extLst>
                    </a:gridCol>
                    <a:gridCol w="2468410">
                      <a:extLst>
                        <a:ext uri="{9D8B030D-6E8A-4147-A177-3AD203B41FA5}">
                          <a16:colId xmlns:a16="http://schemas.microsoft.com/office/drawing/2014/main" val="3095797851"/>
                        </a:ext>
                      </a:extLst>
                    </a:gridCol>
                  </a:tblGrid>
                  <a:tr h="335280">
                    <a:tc>
                      <a:txBody>
                        <a:bodyPr/>
                        <a:lstStyle/>
                        <a:p>
                          <a:pPr algn="ctr"/>
                          <a:r>
                            <a:rPr lang="en-US" sz="1600" dirty="0">
                              <a:solidFill>
                                <a:schemeClr val="tx1"/>
                              </a:solidFill>
                              <a:latin typeface="+mj-lt"/>
                            </a:rPr>
                            <a:t>Gray levels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247" t="-5455" r="-200741" b="-836364"/>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247" t="-5455" r="-100741" b="-836364"/>
                          </a:stretch>
                        </a:blipFill>
                      </a:tcPr>
                    </a:tc>
                    <a:tc>
                      <a:txBody>
                        <a:bodyPr/>
                        <a:lstStyle/>
                        <a:p>
                          <a:pPr algn="ctr"/>
                          <a:r>
                            <a:rPr lang="en-US" sz="1600" dirty="0">
                              <a:solidFill>
                                <a:schemeClr val="tx1"/>
                              </a:solidFill>
                              <a:latin typeface="+mj-lt"/>
                            </a:rPr>
                            <a:t>Mapped Pixels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3046171"/>
                      </a:ext>
                    </a:extLst>
                  </a:tr>
                  <a:tr h="341622">
                    <a:tc>
                      <a:txBody>
                        <a:bodyPr/>
                        <a:lstStyle/>
                        <a:p>
                          <a:pPr algn="ctr"/>
                          <a:r>
                            <a:rPr lang="en-US" sz="1600" dirty="0">
                              <a:solidFill>
                                <a:schemeClr val="tx1"/>
                              </a:solidFill>
                              <a:latin typeface="+mj-lt"/>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latin typeface="+mj-lt"/>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latin typeface="+mj-lt"/>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latin typeface="+mj-lt"/>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91174394"/>
                      </a:ext>
                    </a:extLst>
                  </a:tr>
                  <a:tr h="341622">
                    <a:tc>
                      <a:txBody>
                        <a:bodyPr/>
                        <a:lstStyle/>
                        <a:p>
                          <a:pPr algn="ctr"/>
                          <a:r>
                            <a:rPr lang="en-US" sz="1600" dirty="0">
                              <a:solidFill>
                                <a:schemeClr val="tx1"/>
                              </a:solidFill>
                              <a:latin typeface="+mj-lt"/>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latin typeface="+mj-lt"/>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latin typeface="+mj-lt"/>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latin typeface="+mj-lt"/>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1255384"/>
                      </a:ext>
                    </a:extLst>
                  </a:tr>
                  <a:tr h="341622">
                    <a:tc>
                      <a:txBody>
                        <a:bodyPr/>
                        <a:lstStyle/>
                        <a:p>
                          <a:pPr algn="ctr"/>
                          <a:r>
                            <a:rPr lang="en-US" sz="1600" dirty="0">
                              <a:solidFill>
                                <a:schemeClr val="tx1"/>
                              </a:solidFill>
                              <a:latin typeface="+mj-lt"/>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latin typeface="+mj-lt"/>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latin typeface="+mj-lt"/>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latin typeface="+mj-lt"/>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59837312"/>
                      </a:ext>
                    </a:extLst>
                  </a:tr>
                  <a:tr h="341622">
                    <a:tc>
                      <a:txBody>
                        <a:bodyPr/>
                        <a:lstStyle/>
                        <a:p>
                          <a:pPr algn="ctr"/>
                          <a:r>
                            <a:rPr lang="en-US" sz="1600" dirty="0">
                              <a:solidFill>
                                <a:schemeClr val="tx1"/>
                              </a:solidFill>
                              <a:latin typeface="+mj-lt"/>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latin typeface="+mj-lt"/>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latin typeface="+mj-lt"/>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latin typeface="+mj-lt"/>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03709038"/>
                      </a:ext>
                    </a:extLst>
                  </a:tr>
                  <a:tr h="341622">
                    <a:tc>
                      <a:txBody>
                        <a:bodyPr/>
                        <a:lstStyle/>
                        <a:p>
                          <a:pPr algn="ctr"/>
                          <a:r>
                            <a:rPr lang="en-US" sz="1600" dirty="0">
                              <a:solidFill>
                                <a:schemeClr val="tx1"/>
                              </a:solidFill>
                              <a:latin typeface="+mj-lt"/>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latin typeface="+mj-lt"/>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latin typeface="+mj-lt"/>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latin typeface="+mj-lt"/>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1495207"/>
                      </a:ext>
                    </a:extLst>
                  </a:tr>
                  <a:tr h="341622">
                    <a:tc>
                      <a:txBody>
                        <a:bodyPr/>
                        <a:lstStyle/>
                        <a:p>
                          <a:pPr algn="ctr"/>
                          <a:r>
                            <a:rPr lang="en-US" sz="1600" dirty="0">
                              <a:solidFill>
                                <a:schemeClr val="tx1"/>
                              </a:solidFill>
                              <a:latin typeface="+mj-lt"/>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latin typeface="+mj-lt"/>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latin typeface="+mj-lt"/>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latin typeface="+mj-lt"/>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4349618"/>
                      </a:ext>
                    </a:extLst>
                  </a:tr>
                  <a:tr h="341622">
                    <a:tc>
                      <a:txBody>
                        <a:bodyPr/>
                        <a:lstStyle/>
                        <a:p>
                          <a:pPr algn="ctr"/>
                          <a:r>
                            <a:rPr lang="en-US" sz="1600" dirty="0">
                              <a:solidFill>
                                <a:schemeClr val="tx1"/>
                              </a:solidFill>
                              <a:latin typeface="+mj-lt"/>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latin typeface="+mj-lt"/>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latin typeface="+mj-lt"/>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latin typeface="+mj-lt"/>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4695087"/>
                      </a:ext>
                    </a:extLst>
                  </a:tr>
                  <a:tr h="341622">
                    <a:tc>
                      <a:txBody>
                        <a:bodyPr/>
                        <a:lstStyle/>
                        <a:p>
                          <a:pPr algn="ctr"/>
                          <a:r>
                            <a:rPr lang="en-US" sz="1600" dirty="0">
                              <a:solidFill>
                                <a:schemeClr val="tx1"/>
                              </a:solidFill>
                              <a:latin typeface="+mj-lt"/>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latin typeface="+mj-lt"/>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latin typeface="+mj-lt"/>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latin typeface="+mj-lt"/>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99859724"/>
                      </a:ext>
                    </a:extLst>
                  </a:tr>
                </a:tbl>
              </a:graphicData>
            </a:graphic>
          </p:graphicFrame>
        </mc:Fallback>
      </mc:AlternateContent>
      <p:sp>
        <p:nvSpPr>
          <p:cNvPr id="13" name="Rectangle 12">
            <a:extLst>
              <a:ext uri="{FF2B5EF4-FFF2-40B4-BE49-F238E27FC236}">
                <a16:creationId xmlns:a16="http://schemas.microsoft.com/office/drawing/2014/main" id="{9DDD12E2-FD5F-47D3-8D51-C877FEEFEF35}"/>
              </a:ext>
            </a:extLst>
          </p:cNvPr>
          <p:cNvSpPr/>
          <p:nvPr/>
        </p:nvSpPr>
        <p:spPr>
          <a:xfrm>
            <a:off x="1239299" y="5122332"/>
            <a:ext cx="1265090" cy="307777"/>
          </a:xfrm>
          <a:prstGeom prst="rect">
            <a:avLst/>
          </a:prstGeom>
        </p:spPr>
        <p:txBody>
          <a:bodyPr wrap="none">
            <a:spAutoFit/>
          </a:bodyPr>
          <a:lstStyle/>
          <a:p>
            <a:pPr marL="0" indent="0">
              <a:buNone/>
            </a:pPr>
            <a:r>
              <a:rPr lang="en-US" sz="1400" b="1" dirty="0"/>
              <a:t>Output Image</a:t>
            </a:r>
          </a:p>
        </p:txBody>
      </p:sp>
      <p:graphicFrame>
        <p:nvGraphicFramePr>
          <p:cNvPr id="14" name="Table 13">
            <a:extLst>
              <a:ext uri="{FF2B5EF4-FFF2-40B4-BE49-F238E27FC236}">
                <a16:creationId xmlns:a16="http://schemas.microsoft.com/office/drawing/2014/main" id="{EB167D03-5C9C-487A-A820-08C59EA4A408}"/>
              </a:ext>
            </a:extLst>
          </p:cNvPr>
          <p:cNvGraphicFramePr>
            <a:graphicFrameLocks noGrp="1"/>
          </p:cNvGraphicFramePr>
          <p:nvPr>
            <p:extLst>
              <p:ext uri="{D42A27DB-BD31-4B8C-83A1-F6EECF244321}">
                <p14:modId xmlns:p14="http://schemas.microsoft.com/office/powerpoint/2010/main" val="1538857976"/>
              </p:ext>
            </p:extLst>
          </p:nvPr>
        </p:nvGraphicFramePr>
        <p:xfrm>
          <a:off x="1251277" y="5438189"/>
          <a:ext cx="9873639" cy="843426"/>
        </p:xfrm>
        <a:graphic>
          <a:graphicData uri="http://schemas.openxmlformats.org/drawingml/2006/table">
            <a:tbl>
              <a:tblPr firstRow="1" bandRow="1">
                <a:tableStyleId>{073A0DAA-6AF3-43AB-8588-CEC1D06C72B9}</a:tableStyleId>
              </a:tblPr>
              <a:tblGrid>
                <a:gridCol w="1097071">
                  <a:extLst>
                    <a:ext uri="{9D8B030D-6E8A-4147-A177-3AD203B41FA5}">
                      <a16:colId xmlns:a16="http://schemas.microsoft.com/office/drawing/2014/main" val="953119345"/>
                    </a:ext>
                  </a:extLst>
                </a:gridCol>
                <a:gridCol w="1097071">
                  <a:extLst>
                    <a:ext uri="{9D8B030D-6E8A-4147-A177-3AD203B41FA5}">
                      <a16:colId xmlns:a16="http://schemas.microsoft.com/office/drawing/2014/main" val="1594318530"/>
                    </a:ext>
                  </a:extLst>
                </a:gridCol>
                <a:gridCol w="1097071">
                  <a:extLst>
                    <a:ext uri="{9D8B030D-6E8A-4147-A177-3AD203B41FA5}">
                      <a16:colId xmlns:a16="http://schemas.microsoft.com/office/drawing/2014/main" val="230442493"/>
                    </a:ext>
                  </a:extLst>
                </a:gridCol>
                <a:gridCol w="1097071">
                  <a:extLst>
                    <a:ext uri="{9D8B030D-6E8A-4147-A177-3AD203B41FA5}">
                      <a16:colId xmlns:a16="http://schemas.microsoft.com/office/drawing/2014/main" val="1973320341"/>
                    </a:ext>
                  </a:extLst>
                </a:gridCol>
                <a:gridCol w="1097071">
                  <a:extLst>
                    <a:ext uri="{9D8B030D-6E8A-4147-A177-3AD203B41FA5}">
                      <a16:colId xmlns:a16="http://schemas.microsoft.com/office/drawing/2014/main" val="2332489638"/>
                    </a:ext>
                  </a:extLst>
                </a:gridCol>
                <a:gridCol w="1097071">
                  <a:extLst>
                    <a:ext uri="{9D8B030D-6E8A-4147-A177-3AD203B41FA5}">
                      <a16:colId xmlns:a16="http://schemas.microsoft.com/office/drawing/2014/main" val="1653138511"/>
                    </a:ext>
                  </a:extLst>
                </a:gridCol>
                <a:gridCol w="1097071">
                  <a:extLst>
                    <a:ext uri="{9D8B030D-6E8A-4147-A177-3AD203B41FA5}">
                      <a16:colId xmlns:a16="http://schemas.microsoft.com/office/drawing/2014/main" val="411362624"/>
                    </a:ext>
                  </a:extLst>
                </a:gridCol>
                <a:gridCol w="1097071">
                  <a:extLst>
                    <a:ext uri="{9D8B030D-6E8A-4147-A177-3AD203B41FA5}">
                      <a16:colId xmlns:a16="http://schemas.microsoft.com/office/drawing/2014/main" val="653407357"/>
                    </a:ext>
                  </a:extLst>
                </a:gridCol>
                <a:gridCol w="1097071">
                  <a:extLst>
                    <a:ext uri="{9D8B030D-6E8A-4147-A177-3AD203B41FA5}">
                      <a16:colId xmlns:a16="http://schemas.microsoft.com/office/drawing/2014/main" val="2039736744"/>
                    </a:ext>
                  </a:extLst>
                </a:gridCol>
              </a:tblGrid>
              <a:tr h="421713">
                <a:tc>
                  <a:txBody>
                    <a:bodyPr/>
                    <a:lstStyle/>
                    <a:p>
                      <a:r>
                        <a:rPr lang="en-US" sz="1200" dirty="0">
                          <a:solidFill>
                            <a:schemeClr val="tx1"/>
                          </a:solidFill>
                        </a:rPr>
                        <a:t>Gray levels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68745039"/>
                  </a:ext>
                </a:extLst>
              </a:tr>
              <a:tr h="421713">
                <a:tc>
                  <a:txBody>
                    <a:bodyPr/>
                    <a:lstStyle/>
                    <a:p>
                      <a:r>
                        <a:rPr lang="en-US" sz="1200" dirty="0"/>
                        <a:t>No. of pixels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40222072"/>
                  </a:ext>
                </a:extLst>
              </a:tr>
            </a:tbl>
          </a:graphicData>
        </a:graphic>
      </p:graphicFrame>
    </p:spTree>
    <p:extLst>
      <p:ext uri="{BB962C8B-B14F-4D97-AF65-F5344CB8AC3E}">
        <p14:creationId xmlns:p14="http://schemas.microsoft.com/office/powerpoint/2010/main" val="31676894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EDFDE-C7B6-4B31-8A3D-B694F82DFC42}"/>
              </a:ext>
            </a:extLst>
          </p:cNvPr>
          <p:cNvSpPr>
            <a:spLocks noGrp="1"/>
          </p:cNvSpPr>
          <p:nvPr>
            <p:ph type="title"/>
          </p:nvPr>
        </p:nvSpPr>
        <p:spPr/>
        <p:txBody>
          <a:bodyPr/>
          <a:lstStyle/>
          <a:p>
            <a:pPr>
              <a:defRPr/>
            </a:pPr>
            <a:r>
              <a:rPr lang="en-US" dirty="0"/>
              <a:t>Histogram Matching(Specification)</a:t>
            </a:r>
          </a:p>
        </p:txBody>
      </p:sp>
      <p:sp>
        <p:nvSpPr>
          <p:cNvPr id="102403" name="Content Placeholder 2">
            <a:extLst>
              <a:ext uri="{FF2B5EF4-FFF2-40B4-BE49-F238E27FC236}">
                <a16:creationId xmlns:a16="http://schemas.microsoft.com/office/drawing/2014/main" id="{3B91284F-D2A6-4883-88F7-15008F3FA208}"/>
              </a:ext>
            </a:extLst>
          </p:cNvPr>
          <p:cNvSpPr>
            <a:spLocks noGrp="1" noChangeArrowheads="1"/>
          </p:cNvSpPr>
          <p:nvPr>
            <p:ph idx="1"/>
          </p:nvPr>
        </p:nvSpPr>
        <p:spPr/>
        <p:txBody>
          <a:bodyPr/>
          <a:lstStyle/>
          <a:p>
            <a:r>
              <a:rPr lang="en-US" altLang="en-US" b="1" dirty="0"/>
              <a:t>Problem-03: </a:t>
            </a:r>
            <a:r>
              <a:rPr lang="en-US" altLang="en-US" dirty="0"/>
              <a:t>Perform histogram matching for a 3 bit image of size 64X64 using the following data:</a:t>
            </a:r>
          </a:p>
          <a:p>
            <a:endParaRPr lang="en-US" altLang="en-US" b="1" dirty="0"/>
          </a:p>
        </p:txBody>
      </p:sp>
      <p:sp>
        <p:nvSpPr>
          <p:cNvPr id="4" name="Date Placeholder 3">
            <a:extLst>
              <a:ext uri="{FF2B5EF4-FFF2-40B4-BE49-F238E27FC236}">
                <a16:creationId xmlns:a16="http://schemas.microsoft.com/office/drawing/2014/main" id="{9536D52C-4B76-493D-906D-7DD585DB039E}"/>
              </a:ext>
            </a:extLst>
          </p:cNvPr>
          <p:cNvSpPr>
            <a:spLocks noGrp="1"/>
          </p:cNvSpPr>
          <p:nvPr>
            <p:ph type="dt" sz="quarter" idx="10"/>
          </p:nvPr>
        </p:nvSpPr>
        <p:spPr/>
        <p:txBody>
          <a:bodyPr/>
          <a:lstStyle/>
          <a:p>
            <a:pPr>
              <a:defRPr/>
            </a:pPr>
            <a:fld id="{B4F33F86-3858-4CE0-A330-28CC9123C65B}"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A7BD16EC-CF95-49A6-BF5D-822DFE5BC0E1}"/>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102406" name="Slide Number Placeholder 5">
            <a:extLst>
              <a:ext uri="{FF2B5EF4-FFF2-40B4-BE49-F238E27FC236}">
                <a16:creationId xmlns:a16="http://schemas.microsoft.com/office/drawing/2014/main" id="{7599BD5E-5DBB-4266-AAE1-ABDA880F04E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B8F6E7E8-0368-4474-82F7-C9FB75AD4374}" type="slidenum">
              <a:rPr lang="en-US" altLang="en-US" smtClean="0">
                <a:solidFill>
                  <a:srgbClr val="FFFFFF"/>
                </a:solidFill>
              </a:rPr>
              <a:pPr/>
              <a:t>105</a:t>
            </a:fld>
            <a:endParaRPr lang="en-US" altLang="en-US">
              <a:solidFill>
                <a:srgbClr val="FFFFFF"/>
              </a:solidFill>
            </a:endParaRPr>
          </a:p>
        </p:txBody>
      </p:sp>
      <p:graphicFrame>
        <p:nvGraphicFramePr>
          <p:cNvPr id="7" name="Table 10">
            <a:extLst>
              <a:ext uri="{FF2B5EF4-FFF2-40B4-BE49-F238E27FC236}">
                <a16:creationId xmlns:a16="http://schemas.microsoft.com/office/drawing/2014/main" id="{CC99866E-AD48-4D0E-82D2-3850342639F6}"/>
              </a:ext>
            </a:extLst>
          </p:cNvPr>
          <p:cNvGraphicFramePr>
            <a:graphicFrameLocks noGrp="1"/>
          </p:cNvGraphicFramePr>
          <p:nvPr>
            <p:extLst>
              <p:ext uri="{D42A27DB-BD31-4B8C-83A1-F6EECF244321}">
                <p14:modId xmlns:p14="http://schemas.microsoft.com/office/powerpoint/2010/main" val="2340688584"/>
              </p:ext>
            </p:extLst>
          </p:nvPr>
        </p:nvGraphicFramePr>
        <p:xfrm>
          <a:off x="1096963" y="2794127"/>
          <a:ext cx="5355132" cy="3370136"/>
        </p:xfrm>
        <a:graphic>
          <a:graphicData uri="http://schemas.openxmlformats.org/drawingml/2006/table">
            <a:tbl>
              <a:tblPr firstRow="1" bandRow="1">
                <a:tableStyleId>{5C22544A-7EE6-4342-B048-85BDC9FD1C3A}</a:tableStyleId>
              </a:tblPr>
              <a:tblGrid>
                <a:gridCol w="476110">
                  <a:extLst>
                    <a:ext uri="{9D8B030D-6E8A-4147-A177-3AD203B41FA5}">
                      <a16:colId xmlns:a16="http://schemas.microsoft.com/office/drawing/2014/main" val="20000"/>
                    </a:ext>
                  </a:extLst>
                </a:gridCol>
                <a:gridCol w="598602">
                  <a:extLst>
                    <a:ext uri="{9D8B030D-6E8A-4147-A177-3AD203B41FA5}">
                      <a16:colId xmlns:a16="http://schemas.microsoft.com/office/drawing/2014/main" val="20001"/>
                    </a:ext>
                  </a:extLst>
                </a:gridCol>
                <a:gridCol w="737345">
                  <a:extLst>
                    <a:ext uri="{9D8B030D-6E8A-4147-A177-3AD203B41FA5}">
                      <a16:colId xmlns:a16="http://schemas.microsoft.com/office/drawing/2014/main" val="20002"/>
                    </a:ext>
                  </a:extLst>
                </a:gridCol>
                <a:gridCol w="808091">
                  <a:extLst>
                    <a:ext uri="{9D8B030D-6E8A-4147-A177-3AD203B41FA5}">
                      <a16:colId xmlns:a16="http://schemas.microsoft.com/office/drawing/2014/main" val="20003"/>
                    </a:ext>
                  </a:extLst>
                </a:gridCol>
                <a:gridCol w="916180">
                  <a:extLst>
                    <a:ext uri="{9D8B030D-6E8A-4147-A177-3AD203B41FA5}">
                      <a16:colId xmlns:a16="http://schemas.microsoft.com/office/drawing/2014/main" val="20004"/>
                    </a:ext>
                  </a:extLst>
                </a:gridCol>
                <a:gridCol w="1818804">
                  <a:extLst>
                    <a:ext uri="{9D8B030D-6E8A-4147-A177-3AD203B41FA5}">
                      <a16:colId xmlns:a16="http://schemas.microsoft.com/office/drawing/2014/main" val="20005"/>
                    </a:ext>
                  </a:extLst>
                </a:gridCol>
              </a:tblGrid>
              <a:tr h="403416">
                <a:tc>
                  <a:txBody>
                    <a:bodyPr/>
                    <a:lstStyle/>
                    <a:p>
                      <a:endParaRPr lang="en-US" sz="1600" dirty="0"/>
                    </a:p>
                  </a:txBody>
                  <a:tcPr>
                    <a:blipFill>
                      <a:blip r:embed="rId2"/>
                      <a:stretch>
                        <a:fillRect l="-699" t="-1515" r="-1028671" b="-742424"/>
                      </a:stretch>
                    </a:blipFill>
                  </a:tcPr>
                </a:tc>
                <a:tc>
                  <a:txBody>
                    <a:bodyPr/>
                    <a:lstStyle/>
                    <a:p>
                      <a:endParaRPr lang="en-US" sz="1600" dirty="0"/>
                    </a:p>
                  </a:txBody>
                  <a:tcPr>
                    <a:blipFill>
                      <a:blip r:embed="rId2"/>
                      <a:stretch>
                        <a:fillRect l="-80000" t="-1515" r="-717222" b="-742424"/>
                      </a:stretch>
                    </a:blipFill>
                  </a:tcPr>
                </a:tc>
                <a:tc>
                  <a:txBody>
                    <a:bodyPr/>
                    <a:lstStyle/>
                    <a:p>
                      <a:endParaRPr lang="en-US" sz="1600" dirty="0"/>
                    </a:p>
                  </a:txBody>
                  <a:tcPr>
                    <a:blipFill>
                      <a:blip r:embed="rId2"/>
                      <a:stretch>
                        <a:fillRect l="-146606" t="-1515" r="-484163" b="-742424"/>
                      </a:stretch>
                    </a:blipFill>
                  </a:tcPr>
                </a:tc>
                <a:tc>
                  <a:txBody>
                    <a:bodyPr/>
                    <a:lstStyle/>
                    <a:p>
                      <a:endParaRPr lang="en-US" sz="1600" dirty="0"/>
                    </a:p>
                  </a:txBody>
                  <a:tcPr>
                    <a:blipFill>
                      <a:blip r:embed="rId2"/>
                      <a:stretch>
                        <a:fillRect l="-224280" t="-1515" r="-340329" b="-742424"/>
                      </a:stretch>
                    </a:blipFill>
                  </a:tcPr>
                </a:tc>
                <a:tc>
                  <a:txBody>
                    <a:bodyPr/>
                    <a:lstStyle/>
                    <a:p>
                      <a:endParaRPr lang="en-US" sz="1600" dirty="0"/>
                    </a:p>
                  </a:txBody>
                  <a:tcPr>
                    <a:blipFill>
                      <a:blip r:embed="rId2"/>
                      <a:stretch>
                        <a:fillRect l="-285507" t="-1515" r="-199638" b="-742424"/>
                      </a:stretch>
                    </a:blipFill>
                  </a:tcPr>
                </a:tc>
                <a:tc>
                  <a:txBody>
                    <a:bodyPr/>
                    <a:lstStyle/>
                    <a:p>
                      <a:endParaRPr lang="en-US" sz="1600" dirty="0"/>
                    </a:p>
                  </a:txBody>
                  <a:tcPr>
                    <a:blipFill>
                      <a:blip r:embed="rId2"/>
                      <a:stretch>
                        <a:fillRect l="-194872" t="-1515" r="-916" b="-742424"/>
                      </a:stretch>
                    </a:blipFill>
                  </a:tcPr>
                </a:tc>
                <a:extLst>
                  <a:ext uri="{0D108BD9-81ED-4DB2-BD59-A6C34878D82A}">
                    <a16:rowId xmlns:a16="http://schemas.microsoft.com/office/drawing/2014/main" val="10000"/>
                  </a:ext>
                </a:extLst>
              </a:tr>
              <a:tr h="370840">
                <a:tc>
                  <a:txBody>
                    <a:bodyPr/>
                    <a:lstStyle/>
                    <a:p>
                      <a:pPr algn="ctr"/>
                      <a:r>
                        <a:rPr lang="en-US" sz="1600" dirty="0"/>
                        <a:t>0</a:t>
                      </a:r>
                    </a:p>
                  </a:txBody>
                  <a:tcPr/>
                </a:tc>
                <a:tc>
                  <a:txBody>
                    <a:bodyPr/>
                    <a:lstStyle/>
                    <a:p>
                      <a:pPr algn="ctr"/>
                      <a:r>
                        <a:rPr lang="en-US" sz="1600" dirty="0"/>
                        <a:t>790</a:t>
                      </a:r>
                    </a:p>
                  </a:txBody>
                  <a:tcPr/>
                </a:tc>
                <a:tc>
                  <a:txBody>
                    <a:bodyPr/>
                    <a:lstStyle/>
                    <a:p>
                      <a:pPr algn="ctr"/>
                      <a:r>
                        <a:rPr lang="en-US" sz="1600" dirty="0"/>
                        <a:t>0.19</a:t>
                      </a:r>
                    </a:p>
                  </a:txBody>
                  <a:tcPr/>
                </a:tc>
                <a:tc>
                  <a:txBody>
                    <a:bodyPr/>
                    <a:lstStyle/>
                    <a:p>
                      <a:pPr algn="ctr"/>
                      <a:r>
                        <a:rPr lang="en-US" sz="1600" dirty="0"/>
                        <a:t>1.33</a:t>
                      </a:r>
                    </a:p>
                  </a:txBody>
                  <a:tcPr/>
                </a:tc>
                <a:tc>
                  <a:txBody>
                    <a:bodyPr/>
                    <a:lstStyle/>
                    <a:p>
                      <a:pPr algn="ctr"/>
                      <a:r>
                        <a:rPr lang="en-US" sz="1600" dirty="0"/>
                        <a:t>1</a:t>
                      </a:r>
                    </a:p>
                  </a:txBody>
                  <a:tcPr/>
                </a:tc>
                <a:tc>
                  <a:txBody>
                    <a:bodyPr/>
                    <a:lstStyle/>
                    <a:p>
                      <a:pPr algn="ctr"/>
                      <a:r>
                        <a:rPr lang="en-US" sz="1600" dirty="0"/>
                        <a:t>0.19</a:t>
                      </a:r>
                    </a:p>
                  </a:txBody>
                  <a:tcPr/>
                </a:tc>
                <a:extLst>
                  <a:ext uri="{0D108BD9-81ED-4DB2-BD59-A6C34878D82A}">
                    <a16:rowId xmlns:a16="http://schemas.microsoft.com/office/drawing/2014/main" val="10001"/>
                  </a:ext>
                </a:extLst>
              </a:tr>
              <a:tr h="370840">
                <a:tc>
                  <a:txBody>
                    <a:bodyPr/>
                    <a:lstStyle/>
                    <a:p>
                      <a:pPr algn="ctr"/>
                      <a:r>
                        <a:rPr lang="en-US" sz="1600" dirty="0"/>
                        <a:t>1</a:t>
                      </a:r>
                    </a:p>
                  </a:txBody>
                  <a:tcPr/>
                </a:tc>
                <a:tc>
                  <a:txBody>
                    <a:bodyPr/>
                    <a:lstStyle/>
                    <a:p>
                      <a:pPr algn="ctr"/>
                      <a:r>
                        <a:rPr lang="en-US" sz="1600" dirty="0"/>
                        <a:t>1023</a:t>
                      </a:r>
                    </a:p>
                  </a:txBody>
                  <a:tcPr/>
                </a:tc>
                <a:tc>
                  <a:txBody>
                    <a:bodyPr/>
                    <a:lstStyle/>
                    <a:p>
                      <a:pPr algn="ctr"/>
                      <a:r>
                        <a:rPr lang="en-US" sz="1600" dirty="0"/>
                        <a:t>0.25</a:t>
                      </a:r>
                    </a:p>
                  </a:txBody>
                  <a:tcPr/>
                </a:tc>
                <a:tc>
                  <a:txBody>
                    <a:bodyPr/>
                    <a:lstStyle/>
                    <a:p>
                      <a:pPr algn="ctr"/>
                      <a:r>
                        <a:rPr lang="en-US" sz="1600" dirty="0"/>
                        <a:t>3.08</a:t>
                      </a:r>
                    </a:p>
                  </a:txBody>
                  <a:tcPr/>
                </a:tc>
                <a:tc>
                  <a:txBody>
                    <a:bodyPr/>
                    <a:lstStyle/>
                    <a:p>
                      <a:pPr algn="ctr"/>
                      <a:r>
                        <a:rPr lang="en-US" sz="1600" dirty="0"/>
                        <a:t>3</a:t>
                      </a:r>
                    </a:p>
                  </a:txBody>
                  <a:tcPr/>
                </a:tc>
                <a:tc>
                  <a:txBody>
                    <a:bodyPr/>
                    <a:lstStyle/>
                    <a:p>
                      <a:pPr algn="ctr"/>
                      <a:r>
                        <a:rPr lang="en-US" sz="1600" dirty="0"/>
                        <a:t>0.25</a:t>
                      </a:r>
                    </a:p>
                  </a:txBody>
                  <a:tcPr/>
                </a:tc>
                <a:extLst>
                  <a:ext uri="{0D108BD9-81ED-4DB2-BD59-A6C34878D82A}">
                    <a16:rowId xmlns:a16="http://schemas.microsoft.com/office/drawing/2014/main" val="10002"/>
                  </a:ext>
                </a:extLst>
              </a:tr>
              <a:tr h="370840">
                <a:tc>
                  <a:txBody>
                    <a:bodyPr/>
                    <a:lstStyle/>
                    <a:p>
                      <a:pPr algn="ctr"/>
                      <a:r>
                        <a:rPr lang="en-US" sz="1600" dirty="0"/>
                        <a:t>2</a:t>
                      </a:r>
                    </a:p>
                  </a:txBody>
                  <a:tcPr/>
                </a:tc>
                <a:tc>
                  <a:txBody>
                    <a:bodyPr/>
                    <a:lstStyle/>
                    <a:p>
                      <a:pPr algn="ctr"/>
                      <a:r>
                        <a:rPr lang="en-US" sz="1600" dirty="0"/>
                        <a:t>850</a:t>
                      </a:r>
                    </a:p>
                  </a:txBody>
                  <a:tcPr/>
                </a:tc>
                <a:tc>
                  <a:txBody>
                    <a:bodyPr/>
                    <a:lstStyle/>
                    <a:p>
                      <a:pPr algn="ctr"/>
                      <a:r>
                        <a:rPr lang="en-US" sz="1600" dirty="0"/>
                        <a:t>0.21</a:t>
                      </a:r>
                    </a:p>
                  </a:txBody>
                  <a:tcPr/>
                </a:tc>
                <a:tc>
                  <a:txBody>
                    <a:bodyPr/>
                    <a:lstStyle/>
                    <a:p>
                      <a:pPr algn="ctr"/>
                      <a:r>
                        <a:rPr lang="en-US" sz="1600" dirty="0"/>
                        <a:t>4.55</a:t>
                      </a:r>
                    </a:p>
                  </a:txBody>
                  <a:tcPr/>
                </a:tc>
                <a:tc>
                  <a:txBody>
                    <a:bodyPr/>
                    <a:lstStyle/>
                    <a:p>
                      <a:pPr algn="ctr"/>
                      <a:r>
                        <a:rPr lang="en-US" sz="1600" dirty="0"/>
                        <a:t>5</a:t>
                      </a:r>
                    </a:p>
                  </a:txBody>
                  <a:tcPr/>
                </a:tc>
                <a:tc>
                  <a:txBody>
                    <a:bodyPr/>
                    <a:lstStyle/>
                    <a:p>
                      <a:pPr algn="ctr"/>
                      <a:r>
                        <a:rPr lang="en-US" sz="1600" dirty="0"/>
                        <a:t>0.21</a:t>
                      </a:r>
                    </a:p>
                  </a:txBody>
                  <a:tcPr/>
                </a:tc>
                <a:extLst>
                  <a:ext uri="{0D108BD9-81ED-4DB2-BD59-A6C34878D82A}">
                    <a16:rowId xmlns:a16="http://schemas.microsoft.com/office/drawing/2014/main" val="10003"/>
                  </a:ext>
                </a:extLst>
              </a:tr>
              <a:tr h="370840">
                <a:tc>
                  <a:txBody>
                    <a:bodyPr/>
                    <a:lstStyle/>
                    <a:p>
                      <a:pPr algn="ctr"/>
                      <a:r>
                        <a:rPr lang="en-US" sz="1600" dirty="0"/>
                        <a:t>3</a:t>
                      </a:r>
                    </a:p>
                  </a:txBody>
                  <a:tcPr/>
                </a:tc>
                <a:tc>
                  <a:txBody>
                    <a:bodyPr/>
                    <a:lstStyle/>
                    <a:p>
                      <a:pPr algn="ctr"/>
                      <a:r>
                        <a:rPr lang="en-US" sz="1600" dirty="0"/>
                        <a:t>656</a:t>
                      </a:r>
                    </a:p>
                  </a:txBody>
                  <a:tcPr/>
                </a:tc>
                <a:tc>
                  <a:txBody>
                    <a:bodyPr/>
                    <a:lstStyle/>
                    <a:p>
                      <a:pPr algn="ctr"/>
                      <a:r>
                        <a:rPr lang="en-US" sz="1600" dirty="0"/>
                        <a:t>0.16</a:t>
                      </a:r>
                    </a:p>
                  </a:txBody>
                  <a:tcPr/>
                </a:tc>
                <a:tc>
                  <a:txBody>
                    <a:bodyPr/>
                    <a:lstStyle/>
                    <a:p>
                      <a:pPr algn="ctr"/>
                      <a:r>
                        <a:rPr lang="en-US" sz="1600" dirty="0"/>
                        <a:t>5.67</a:t>
                      </a:r>
                    </a:p>
                  </a:txBody>
                  <a:tcPr/>
                </a:tc>
                <a:tc>
                  <a:txBody>
                    <a:bodyPr/>
                    <a:lstStyle/>
                    <a:p>
                      <a:pPr algn="ctr"/>
                      <a:r>
                        <a:rPr lang="en-US" sz="1600" dirty="0"/>
                        <a:t>6</a:t>
                      </a:r>
                    </a:p>
                  </a:txBody>
                  <a:tcPr/>
                </a:tc>
                <a:tc>
                  <a:txBody>
                    <a:bodyPr/>
                    <a:lstStyle/>
                    <a:p>
                      <a:pPr algn="ctr"/>
                      <a:r>
                        <a:rPr lang="en-US" sz="1600" dirty="0"/>
                        <a:t>0.24</a:t>
                      </a:r>
                    </a:p>
                  </a:txBody>
                  <a:tcPr/>
                </a:tc>
                <a:extLst>
                  <a:ext uri="{0D108BD9-81ED-4DB2-BD59-A6C34878D82A}">
                    <a16:rowId xmlns:a16="http://schemas.microsoft.com/office/drawing/2014/main" val="10004"/>
                  </a:ext>
                </a:extLst>
              </a:tr>
              <a:tr h="370840">
                <a:tc>
                  <a:txBody>
                    <a:bodyPr/>
                    <a:lstStyle/>
                    <a:p>
                      <a:pPr algn="ctr"/>
                      <a:r>
                        <a:rPr lang="en-US" sz="1600" dirty="0"/>
                        <a:t>4</a:t>
                      </a:r>
                    </a:p>
                  </a:txBody>
                  <a:tcPr/>
                </a:tc>
                <a:tc>
                  <a:txBody>
                    <a:bodyPr/>
                    <a:lstStyle/>
                    <a:p>
                      <a:pPr algn="ctr"/>
                      <a:r>
                        <a:rPr lang="en-US" sz="1600" dirty="0"/>
                        <a:t>329</a:t>
                      </a:r>
                    </a:p>
                  </a:txBody>
                  <a:tcPr/>
                </a:tc>
                <a:tc>
                  <a:txBody>
                    <a:bodyPr/>
                    <a:lstStyle/>
                    <a:p>
                      <a:pPr algn="ctr"/>
                      <a:r>
                        <a:rPr lang="en-US" sz="1600" dirty="0"/>
                        <a:t>0.08</a:t>
                      </a:r>
                    </a:p>
                  </a:txBody>
                  <a:tcPr/>
                </a:tc>
                <a:tc>
                  <a:txBody>
                    <a:bodyPr/>
                    <a:lstStyle/>
                    <a:p>
                      <a:pPr algn="ctr"/>
                      <a:r>
                        <a:rPr lang="en-US" sz="1600" dirty="0"/>
                        <a:t>6.23</a:t>
                      </a:r>
                    </a:p>
                  </a:txBody>
                  <a:tcPr/>
                </a:tc>
                <a:tc>
                  <a:txBody>
                    <a:bodyPr/>
                    <a:lstStyle/>
                    <a:p>
                      <a:pPr algn="ctr"/>
                      <a:r>
                        <a:rPr lang="en-US" sz="1600" dirty="0"/>
                        <a:t>6</a:t>
                      </a:r>
                    </a:p>
                  </a:txBody>
                  <a:tcPr/>
                </a:tc>
                <a:tc>
                  <a:txBody>
                    <a:bodyPr/>
                    <a:lstStyle/>
                    <a:p>
                      <a:pPr algn="ctr"/>
                      <a:r>
                        <a:rPr lang="en-US" sz="1600" dirty="0"/>
                        <a:t>0.24</a:t>
                      </a:r>
                    </a:p>
                  </a:txBody>
                  <a:tcPr/>
                </a:tc>
                <a:extLst>
                  <a:ext uri="{0D108BD9-81ED-4DB2-BD59-A6C34878D82A}">
                    <a16:rowId xmlns:a16="http://schemas.microsoft.com/office/drawing/2014/main" val="10005"/>
                  </a:ext>
                </a:extLst>
              </a:tr>
              <a:tr h="370840">
                <a:tc>
                  <a:txBody>
                    <a:bodyPr/>
                    <a:lstStyle/>
                    <a:p>
                      <a:pPr algn="ctr"/>
                      <a:r>
                        <a:rPr lang="en-US" sz="1600" dirty="0"/>
                        <a:t>5</a:t>
                      </a:r>
                    </a:p>
                  </a:txBody>
                  <a:tcPr/>
                </a:tc>
                <a:tc>
                  <a:txBody>
                    <a:bodyPr/>
                    <a:lstStyle/>
                    <a:p>
                      <a:pPr algn="ctr"/>
                      <a:r>
                        <a:rPr lang="en-US" sz="1600" dirty="0"/>
                        <a:t>245</a:t>
                      </a:r>
                    </a:p>
                  </a:txBody>
                  <a:tcPr/>
                </a:tc>
                <a:tc>
                  <a:txBody>
                    <a:bodyPr/>
                    <a:lstStyle/>
                    <a:p>
                      <a:pPr algn="ctr"/>
                      <a:r>
                        <a:rPr lang="en-US" sz="1600" dirty="0"/>
                        <a:t>0.06</a:t>
                      </a:r>
                    </a:p>
                  </a:txBody>
                  <a:tcPr/>
                </a:tc>
                <a:tc>
                  <a:txBody>
                    <a:bodyPr/>
                    <a:lstStyle/>
                    <a:p>
                      <a:pPr algn="ctr"/>
                      <a:r>
                        <a:rPr lang="en-US" sz="1600" dirty="0"/>
                        <a:t>6.65</a:t>
                      </a:r>
                    </a:p>
                  </a:txBody>
                  <a:tcPr/>
                </a:tc>
                <a:tc>
                  <a:txBody>
                    <a:bodyPr/>
                    <a:lstStyle/>
                    <a:p>
                      <a:pPr algn="ctr"/>
                      <a:r>
                        <a:rPr lang="en-US" sz="1600" dirty="0"/>
                        <a:t>7</a:t>
                      </a:r>
                    </a:p>
                  </a:txBody>
                  <a:tcPr/>
                </a:tc>
                <a:tc>
                  <a:txBody>
                    <a:bodyPr/>
                    <a:lstStyle/>
                    <a:p>
                      <a:pPr algn="ctr"/>
                      <a:r>
                        <a:rPr lang="en-US" sz="1600" dirty="0"/>
                        <a:t>0.109</a:t>
                      </a:r>
                    </a:p>
                  </a:txBody>
                  <a:tcPr/>
                </a:tc>
                <a:extLst>
                  <a:ext uri="{0D108BD9-81ED-4DB2-BD59-A6C34878D82A}">
                    <a16:rowId xmlns:a16="http://schemas.microsoft.com/office/drawing/2014/main" val="10006"/>
                  </a:ext>
                </a:extLst>
              </a:tr>
              <a:tr h="370840">
                <a:tc>
                  <a:txBody>
                    <a:bodyPr/>
                    <a:lstStyle/>
                    <a:p>
                      <a:pPr algn="ctr"/>
                      <a:r>
                        <a:rPr lang="en-US" sz="1600" dirty="0"/>
                        <a:t>6</a:t>
                      </a:r>
                    </a:p>
                  </a:txBody>
                  <a:tcPr/>
                </a:tc>
                <a:tc>
                  <a:txBody>
                    <a:bodyPr/>
                    <a:lstStyle/>
                    <a:p>
                      <a:pPr algn="ctr"/>
                      <a:r>
                        <a:rPr lang="en-US" sz="1600" dirty="0"/>
                        <a:t>122</a:t>
                      </a:r>
                    </a:p>
                  </a:txBody>
                  <a:tcPr/>
                </a:tc>
                <a:tc>
                  <a:txBody>
                    <a:bodyPr/>
                    <a:lstStyle/>
                    <a:p>
                      <a:pPr algn="ctr"/>
                      <a:r>
                        <a:rPr lang="en-US" sz="1600" dirty="0"/>
                        <a:t>0.03</a:t>
                      </a:r>
                    </a:p>
                  </a:txBody>
                  <a:tcPr/>
                </a:tc>
                <a:tc>
                  <a:txBody>
                    <a:bodyPr/>
                    <a:lstStyle/>
                    <a:p>
                      <a:pPr algn="ctr"/>
                      <a:r>
                        <a:rPr lang="en-US" sz="1600" dirty="0"/>
                        <a:t>6.86</a:t>
                      </a:r>
                    </a:p>
                  </a:txBody>
                  <a:tcPr/>
                </a:tc>
                <a:tc>
                  <a:txBody>
                    <a:bodyPr/>
                    <a:lstStyle/>
                    <a:p>
                      <a:pPr algn="ctr"/>
                      <a:r>
                        <a:rPr lang="en-US" sz="1600" dirty="0"/>
                        <a:t>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0.109</a:t>
                      </a:r>
                    </a:p>
                  </a:txBody>
                  <a:tcPr/>
                </a:tc>
                <a:extLst>
                  <a:ext uri="{0D108BD9-81ED-4DB2-BD59-A6C34878D82A}">
                    <a16:rowId xmlns:a16="http://schemas.microsoft.com/office/drawing/2014/main" val="10007"/>
                  </a:ext>
                </a:extLst>
              </a:tr>
              <a:tr h="370840">
                <a:tc>
                  <a:txBody>
                    <a:bodyPr/>
                    <a:lstStyle/>
                    <a:p>
                      <a:pPr algn="ctr"/>
                      <a:r>
                        <a:rPr lang="en-US" sz="1600" dirty="0"/>
                        <a:t>7</a:t>
                      </a:r>
                    </a:p>
                  </a:txBody>
                  <a:tcPr/>
                </a:tc>
                <a:tc>
                  <a:txBody>
                    <a:bodyPr/>
                    <a:lstStyle/>
                    <a:p>
                      <a:pPr algn="ctr"/>
                      <a:r>
                        <a:rPr lang="en-US" sz="1600" dirty="0"/>
                        <a:t>81</a:t>
                      </a:r>
                    </a:p>
                  </a:txBody>
                  <a:tcPr/>
                </a:tc>
                <a:tc>
                  <a:txBody>
                    <a:bodyPr/>
                    <a:lstStyle/>
                    <a:p>
                      <a:pPr algn="ctr"/>
                      <a:r>
                        <a:rPr lang="en-US" sz="1600" dirty="0"/>
                        <a:t>0.02</a:t>
                      </a:r>
                    </a:p>
                  </a:txBody>
                  <a:tcPr/>
                </a:tc>
                <a:tc>
                  <a:txBody>
                    <a:bodyPr/>
                    <a:lstStyle/>
                    <a:p>
                      <a:pPr algn="ctr"/>
                      <a:r>
                        <a:rPr lang="en-US" sz="1600" dirty="0"/>
                        <a:t>7.00</a:t>
                      </a:r>
                    </a:p>
                  </a:txBody>
                  <a:tcPr/>
                </a:tc>
                <a:tc>
                  <a:txBody>
                    <a:bodyPr/>
                    <a:lstStyle/>
                    <a:p>
                      <a:pPr algn="ctr"/>
                      <a:r>
                        <a:rPr lang="en-US" sz="1600" dirty="0"/>
                        <a:t>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0.109</a:t>
                      </a:r>
                    </a:p>
                  </a:txBody>
                  <a:tcPr/>
                </a:tc>
                <a:extLst>
                  <a:ext uri="{0D108BD9-81ED-4DB2-BD59-A6C34878D82A}">
                    <a16:rowId xmlns:a16="http://schemas.microsoft.com/office/drawing/2014/main" val="10008"/>
                  </a:ext>
                </a:extLst>
              </a:tr>
            </a:tbl>
          </a:graphicData>
        </a:graphic>
      </p:graphicFrame>
      <p:graphicFrame>
        <p:nvGraphicFramePr>
          <p:cNvPr id="8" name="Table 8">
            <a:extLst>
              <a:ext uri="{FF2B5EF4-FFF2-40B4-BE49-F238E27FC236}">
                <a16:creationId xmlns:a16="http://schemas.microsoft.com/office/drawing/2014/main" id="{DA88B4B8-F45B-4ECB-A660-102842FFBB7C}"/>
              </a:ext>
            </a:extLst>
          </p:cNvPr>
          <p:cNvGraphicFramePr>
            <a:graphicFrameLocks noGrp="1"/>
          </p:cNvGraphicFramePr>
          <p:nvPr/>
        </p:nvGraphicFramePr>
        <p:xfrm>
          <a:off x="7154416" y="2794127"/>
          <a:ext cx="4000947" cy="3362960"/>
        </p:xfrm>
        <a:graphic>
          <a:graphicData uri="http://schemas.openxmlformats.org/drawingml/2006/table">
            <a:tbl>
              <a:tblPr firstRow="1" bandRow="1">
                <a:tableStyleId>{5C22544A-7EE6-4342-B048-85BDC9FD1C3A}</a:tableStyleId>
              </a:tblPr>
              <a:tblGrid>
                <a:gridCol w="1021918">
                  <a:extLst>
                    <a:ext uri="{9D8B030D-6E8A-4147-A177-3AD203B41FA5}">
                      <a16:colId xmlns:a16="http://schemas.microsoft.com/office/drawing/2014/main" val="20000"/>
                    </a:ext>
                  </a:extLst>
                </a:gridCol>
                <a:gridCol w="1242874">
                  <a:extLst>
                    <a:ext uri="{9D8B030D-6E8A-4147-A177-3AD203B41FA5}">
                      <a16:colId xmlns:a16="http://schemas.microsoft.com/office/drawing/2014/main" val="20001"/>
                    </a:ext>
                  </a:extLst>
                </a:gridCol>
                <a:gridCol w="1736155">
                  <a:extLst>
                    <a:ext uri="{9D8B030D-6E8A-4147-A177-3AD203B41FA5}">
                      <a16:colId xmlns:a16="http://schemas.microsoft.com/office/drawing/2014/main" val="20002"/>
                    </a:ext>
                  </a:extLst>
                </a:gridCol>
              </a:tblGrid>
              <a:tr h="396240">
                <a:tc>
                  <a:txBody>
                    <a:bodyPr/>
                    <a:lstStyle/>
                    <a:p>
                      <a:endParaRPr lang="en-US" sz="1800" dirty="0"/>
                    </a:p>
                  </a:txBody>
                  <a:tcPr>
                    <a:blipFill>
                      <a:blip r:embed="rId3"/>
                      <a:stretch>
                        <a:fillRect l="-595" t="-1538" r="-294048" b="-753846"/>
                      </a:stretch>
                    </a:blipFill>
                  </a:tcPr>
                </a:tc>
                <a:tc>
                  <a:txBody>
                    <a:bodyPr/>
                    <a:lstStyle/>
                    <a:p>
                      <a:endParaRPr lang="en-US" sz="1800" dirty="0"/>
                    </a:p>
                  </a:txBody>
                  <a:tcPr>
                    <a:blipFill>
                      <a:blip r:embed="rId3"/>
                      <a:stretch>
                        <a:fillRect l="-82843" t="-1538" r="-142157" b="-753846"/>
                      </a:stretch>
                    </a:blipFill>
                  </a:tcPr>
                </a:tc>
                <a:tc>
                  <a:txBody>
                    <a:bodyPr/>
                    <a:lstStyle/>
                    <a:p>
                      <a:endParaRPr lang="en-US" sz="1800" dirty="0"/>
                    </a:p>
                  </a:txBody>
                  <a:tcPr>
                    <a:blipFill>
                      <a:blip r:embed="rId3"/>
                      <a:stretch>
                        <a:fillRect l="-130877" t="-1538" r="-1754" b="-753846"/>
                      </a:stretch>
                    </a:blipFill>
                  </a:tcPr>
                </a:tc>
                <a:extLst>
                  <a:ext uri="{0D108BD9-81ED-4DB2-BD59-A6C34878D82A}">
                    <a16:rowId xmlns:a16="http://schemas.microsoft.com/office/drawing/2014/main" val="10000"/>
                  </a:ext>
                </a:extLst>
              </a:tr>
              <a:tr h="370840">
                <a:tc>
                  <a:txBody>
                    <a:bodyPr/>
                    <a:lstStyle/>
                    <a:p>
                      <a:pPr algn="ctr"/>
                      <a:r>
                        <a:rPr lang="en-US" sz="1800" dirty="0"/>
                        <a:t>0</a:t>
                      </a:r>
                    </a:p>
                  </a:txBody>
                  <a:tcPr/>
                </a:tc>
                <a:tc>
                  <a:txBody>
                    <a:bodyPr/>
                    <a:lstStyle/>
                    <a:p>
                      <a:pPr algn="ctr"/>
                      <a:r>
                        <a:rPr lang="en-US" sz="1800" dirty="0"/>
                        <a:t>0.00</a:t>
                      </a:r>
                    </a:p>
                  </a:txBody>
                  <a:tcPr/>
                </a:tc>
                <a:tc>
                  <a:txBody>
                    <a:bodyPr/>
                    <a:lstStyle/>
                    <a:p>
                      <a:pPr algn="ctr"/>
                      <a:endParaRPr lang="en-US" sz="1800" dirty="0"/>
                    </a:p>
                  </a:txBody>
                  <a:tcPr/>
                </a:tc>
                <a:extLst>
                  <a:ext uri="{0D108BD9-81ED-4DB2-BD59-A6C34878D82A}">
                    <a16:rowId xmlns:a16="http://schemas.microsoft.com/office/drawing/2014/main" val="10001"/>
                  </a:ext>
                </a:extLst>
              </a:tr>
              <a:tr h="370840">
                <a:tc>
                  <a:txBody>
                    <a:bodyPr/>
                    <a:lstStyle/>
                    <a:p>
                      <a:pPr algn="ctr"/>
                      <a:r>
                        <a:rPr lang="en-US" sz="1800" dirty="0"/>
                        <a:t>1</a:t>
                      </a:r>
                    </a:p>
                  </a:txBody>
                  <a:tcPr/>
                </a:tc>
                <a:tc>
                  <a:txBody>
                    <a:bodyPr/>
                    <a:lstStyle/>
                    <a:p>
                      <a:pPr algn="ctr"/>
                      <a:r>
                        <a:rPr lang="en-US" sz="1800" dirty="0"/>
                        <a:t>0.00</a:t>
                      </a:r>
                    </a:p>
                  </a:txBody>
                  <a:tcPr/>
                </a:tc>
                <a:tc>
                  <a:txBody>
                    <a:bodyPr/>
                    <a:lstStyle/>
                    <a:p>
                      <a:pPr algn="ctr"/>
                      <a:endParaRPr lang="en-US" sz="1800" dirty="0"/>
                    </a:p>
                  </a:txBody>
                  <a:tcPr/>
                </a:tc>
                <a:extLst>
                  <a:ext uri="{0D108BD9-81ED-4DB2-BD59-A6C34878D82A}">
                    <a16:rowId xmlns:a16="http://schemas.microsoft.com/office/drawing/2014/main" val="10002"/>
                  </a:ext>
                </a:extLst>
              </a:tr>
              <a:tr h="370840">
                <a:tc>
                  <a:txBody>
                    <a:bodyPr/>
                    <a:lstStyle/>
                    <a:p>
                      <a:pPr algn="ctr"/>
                      <a:r>
                        <a:rPr lang="en-US" sz="1800" dirty="0"/>
                        <a:t>2</a:t>
                      </a:r>
                    </a:p>
                  </a:txBody>
                  <a:tcPr/>
                </a:tc>
                <a:tc>
                  <a:txBody>
                    <a:bodyPr/>
                    <a:lstStyle/>
                    <a:p>
                      <a:pPr algn="ctr"/>
                      <a:r>
                        <a:rPr lang="en-US" sz="1800" dirty="0"/>
                        <a:t>0.00</a:t>
                      </a:r>
                    </a:p>
                  </a:txBody>
                  <a:tcPr/>
                </a:tc>
                <a:tc>
                  <a:txBody>
                    <a:bodyPr/>
                    <a:lstStyle/>
                    <a:p>
                      <a:pPr algn="ctr"/>
                      <a:endParaRPr lang="en-US" sz="1800" dirty="0"/>
                    </a:p>
                  </a:txBody>
                  <a:tcPr/>
                </a:tc>
                <a:extLst>
                  <a:ext uri="{0D108BD9-81ED-4DB2-BD59-A6C34878D82A}">
                    <a16:rowId xmlns:a16="http://schemas.microsoft.com/office/drawing/2014/main" val="10003"/>
                  </a:ext>
                </a:extLst>
              </a:tr>
              <a:tr h="370840">
                <a:tc>
                  <a:txBody>
                    <a:bodyPr/>
                    <a:lstStyle/>
                    <a:p>
                      <a:pPr algn="ctr"/>
                      <a:r>
                        <a:rPr lang="en-US" sz="1800" dirty="0"/>
                        <a:t>3</a:t>
                      </a:r>
                    </a:p>
                  </a:txBody>
                  <a:tcPr/>
                </a:tc>
                <a:tc>
                  <a:txBody>
                    <a:bodyPr/>
                    <a:lstStyle/>
                    <a:p>
                      <a:pPr algn="ctr"/>
                      <a:r>
                        <a:rPr lang="en-US" sz="1800" dirty="0"/>
                        <a:t>0.15</a:t>
                      </a:r>
                    </a:p>
                  </a:txBody>
                  <a:tcPr/>
                </a:tc>
                <a:tc>
                  <a:txBody>
                    <a:bodyPr/>
                    <a:lstStyle/>
                    <a:p>
                      <a:pPr algn="ctr"/>
                      <a:endParaRPr lang="en-US" sz="1800" dirty="0"/>
                    </a:p>
                  </a:txBody>
                  <a:tcPr/>
                </a:tc>
                <a:extLst>
                  <a:ext uri="{0D108BD9-81ED-4DB2-BD59-A6C34878D82A}">
                    <a16:rowId xmlns:a16="http://schemas.microsoft.com/office/drawing/2014/main" val="10004"/>
                  </a:ext>
                </a:extLst>
              </a:tr>
              <a:tr h="370840">
                <a:tc>
                  <a:txBody>
                    <a:bodyPr/>
                    <a:lstStyle/>
                    <a:p>
                      <a:pPr algn="ctr"/>
                      <a:r>
                        <a:rPr lang="en-US" sz="1800" dirty="0"/>
                        <a:t>4</a:t>
                      </a:r>
                    </a:p>
                  </a:txBody>
                  <a:tcPr/>
                </a:tc>
                <a:tc>
                  <a:txBody>
                    <a:bodyPr/>
                    <a:lstStyle/>
                    <a:p>
                      <a:pPr algn="ctr"/>
                      <a:r>
                        <a:rPr lang="en-US" sz="1800" dirty="0"/>
                        <a:t>0.20</a:t>
                      </a:r>
                    </a:p>
                  </a:txBody>
                  <a:tcPr/>
                </a:tc>
                <a:tc>
                  <a:txBody>
                    <a:bodyPr/>
                    <a:lstStyle/>
                    <a:p>
                      <a:pPr algn="ctr"/>
                      <a:endParaRPr lang="en-US" sz="1800" dirty="0"/>
                    </a:p>
                  </a:txBody>
                  <a:tcPr/>
                </a:tc>
                <a:extLst>
                  <a:ext uri="{0D108BD9-81ED-4DB2-BD59-A6C34878D82A}">
                    <a16:rowId xmlns:a16="http://schemas.microsoft.com/office/drawing/2014/main" val="10005"/>
                  </a:ext>
                </a:extLst>
              </a:tr>
              <a:tr h="370840">
                <a:tc>
                  <a:txBody>
                    <a:bodyPr/>
                    <a:lstStyle/>
                    <a:p>
                      <a:pPr algn="ctr"/>
                      <a:r>
                        <a:rPr lang="en-US" sz="1800" dirty="0"/>
                        <a:t>5</a:t>
                      </a:r>
                    </a:p>
                  </a:txBody>
                  <a:tcPr/>
                </a:tc>
                <a:tc>
                  <a:txBody>
                    <a:bodyPr/>
                    <a:lstStyle/>
                    <a:p>
                      <a:pPr algn="ctr"/>
                      <a:r>
                        <a:rPr lang="en-US" sz="1800" dirty="0"/>
                        <a:t>0.30</a:t>
                      </a:r>
                    </a:p>
                  </a:txBody>
                  <a:tcPr/>
                </a:tc>
                <a:tc>
                  <a:txBody>
                    <a:bodyPr/>
                    <a:lstStyle/>
                    <a:p>
                      <a:pPr algn="ctr"/>
                      <a:endParaRPr lang="en-US" sz="1800" dirty="0"/>
                    </a:p>
                  </a:txBody>
                  <a:tcPr/>
                </a:tc>
                <a:extLst>
                  <a:ext uri="{0D108BD9-81ED-4DB2-BD59-A6C34878D82A}">
                    <a16:rowId xmlns:a16="http://schemas.microsoft.com/office/drawing/2014/main" val="10006"/>
                  </a:ext>
                </a:extLst>
              </a:tr>
              <a:tr h="370840">
                <a:tc>
                  <a:txBody>
                    <a:bodyPr/>
                    <a:lstStyle/>
                    <a:p>
                      <a:pPr algn="ctr"/>
                      <a:r>
                        <a:rPr lang="en-US" sz="1800" dirty="0"/>
                        <a:t>6</a:t>
                      </a:r>
                    </a:p>
                  </a:txBody>
                  <a:tcPr/>
                </a:tc>
                <a:tc>
                  <a:txBody>
                    <a:bodyPr/>
                    <a:lstStyle/>
                    <a:p>
                      <a:pPr algn="ctr"/>
                      <a:r>
                        <a:rPr lang="en-US" sz="1800" dirty="0"/>
                        <a:t>0.20</a:t>
                      </a:r>
                    </a:p>
                  </a:txBody>
                  <a:tcPr/>
                </a:tc>
                <a:tc>
                  <a:txBody>
                    <a:bodyPr/>
                    <a:lstStyle/>
                    <a:p>
                      <a:pPr algn="ctr"/>
                      <a:endParaRPr lang="en-US" sz="1800" dirty="0"/>
                    </a:p>
                  </a:txBody>
                  <a:tcPr/>
                </a:tc>
                <a:extLst>
                  <a:ext uri="{0D108BD9-81ED-4DB2-BD59-A6C34878D82A}">
                    <a16:rowId xmlns:a16="http://schemas.microsoft.com/office/drawing/2014/main" val="10007"/>
                  </a:ext>
                </a:extLst>
              </a:tr>
              <a:tr h="370840">
                <a:tc>
                  <a:txBody>
                    <a:bodyPr/>
                    <a:lstStyle/>
                    <a:p>
                      <a:pPr algn="ctr"/>
                      <a:r>
                        <a:rPr lang="en-US" sz="1800" dirty="0"/>
                        <a:t>7</a:t>
                      </a:r>
                    </a:p>
                  </a:txBody>
                  <a:tcPr/>
                </a:tc>
                <a:tc>
                  <a:txBody>
                    <a:bodyPr/>
                    <a:lstStyle/>
                    <a:p>
                      <a:pPr algn="ctr"/>
                      <a:r>
                        <a:rPr lang="en-US" sz="1800" dirty="0"/>
                        <a:t>0.15</a:t>
                      </a:r>
                    </a:p>
                  </a:txBody>
                  <a:tcPr/>
                </a:tc>
                <a:tc>
                  <a:txBody>
                    <a:bodyPr/>
                    <a:lstStyle/>
                    <a:p>
                      <a:pPr algn="ctr"/>
                      <a:endParaRPr lang="en-US" sz="1800" dirty="0"/>
                    </a:p>
                  </a:txBody>
                  <a:tcPr/>
                </a:tc>
                <a:extLst>
                  <a:ext uri="{0D108BD9-81ED-4DB2-BD59-A6C34878D82A}">
                    <a16:rowId xmlns:a16="http://schemas.microsoft.com/office/drawing/2014/main" val="10008"/>
                  </a:ext>
                </a:extLst>
              </a:tr>
            </a:tbl>
          </a:graphicData>
        </a:graphic>
      </p:graphicFrame>
      <p:sp>
        <p:nvSpPr>
          <p:cNvPr id="102409" name="TextBox 8">
            <a:extLst>
              <a:ext uri="{FF2B5EF4-FFF2-40B4-BE49-F238E27FC236}">
                <a16:creationId xmlns:a16="http://schemas.microsoft.com/office/drawing/2014/main" id="{C0BF379A-9874-44E9-AC99-13FEABF60423}"/>
              </a:ext>
            </a:extLst>
          </p:cNvPr>
          <p:cNvSpPr txBox="1">
            <a:spLocks noChangeArrowheads="1"/>
          </p:cNvSpPr>
          <p:nvPr/>
        </p:nvSpPr>
        <p:spPr bwMode="auto">
          <a:xfrm>
            <a:off x="3027363" y="2379663"/>
            <a:ext cx="12430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r>
              <a:rPr lang="en-US" altLang="en-US" sz="1400" b="1" dirty="0"/>
              <a:t>Input image</a:t>
            </a:r>
          </a:p>
        </p:txBody>
      </p:sp>
      <p:sp>
        <p:nvSpPr>
          <p:cNvPr id="102410" name="TextBox 9">
            <a:extLst>
              <a:ext uri="{FF2B5EF4-FFF2-40B4-BE49-F238E27FC236}">
                <a16:creationId xmlns:a16="http://schemas.microsoft.com/office/drawing/2014/main" id="{BBAFAAFF-3419-4084-AD08-3E286F7B8D05}"/>
              </a:ext>
            </a:extLst>
          </p:cNvPr>
          <p:cNvSpPr txBox="1">
            <a:spLocks noChangeArrowheads="1"/>
          </p:cNvSpPr>
          <p:nvPr/>
        </p:nvSpPr>
        <p:spPr bwMode="auto">
          <a:xfrm>
            <a:off x="8223250" y="2379663"/>
            <a:ext cx="17557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r>
              <a:rPr lang="en-US" altLang="en-US" sz="1400" b="1" dirty="0"/>
              <a:t>Specified Histogram</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201C9-A083-4FB3-A0FA-8E1C751E5870}"/>
              </a:ext>
            </a:extLst>
          </p:cNvPr>
          <p:cNvSpPr>
            <a:spLocks noGrp="1"/>
          </p:cNvSpPr>
          <p:nvPr>
            <p:ph type="title"/>
          </p:nvPr>
        </p:nvSpPr>
        <p:spPr>
          <a:xfrm>
            <a:off x="1096963" y="287338"/>
            <a:ext cx="10058400" cy="1449387"/>
          </a:xfrm>
        </p:spPr>
        <p:txBody>
          <a:bodyPr/>
          <a:lstStyle/>
          <a:p>
            <a:pPr>
              <a:defRPr/>
            </a:pPr>
            <a:r>
              <a:rPr lang="en-US" dirty="0"/>
              <a:t>Histogram Matching(Specification)</a:t>
            </a:r>
          </a:p>
        </p:txBody>
      </p:sp>
      <p:sp>
        <p:nvSpPr>
          <p:cNvPr id="3" name="Content Placeholder 2">
            <a:extLst>
              <a:ext uri="{FF2B5EF4-FFF2-40B4-BE49-F238E27FC236}">
                <a16:creationId xmlns:a16="http://schemas.microsoft.com/office/drawing/2014/main" id="{80852970-BD4D-4B4E-A6AA-D25CC6294F8F}"/>
              </a:ext>
            </a:extLst>
          </p:cNvPr>
          <p:cNvSpPr>
            <a:spLocks noGrp="1" noRot="1" noChangeAspect="1" noMove="1" noResize="1" noEditPoints="1" noAdjustHandles="1" noChangeArrowheads="1" noChangeShapeType="1" noTextEdit="1"/>
          </p:cNvSpPr>
          <p:nvPr>
            <p:ph sz="half" idx="1"/>
          </p:nvPr>
        </p:nvSpPr>
        <p:spPr>
          <a:blipFill>
            <a:blip r:embed="rId2"/>
            <a:stretch>
              <a:fillRect l="-2222" b="-1667"/>
            </a:stretch>
          </a:blipFill>
        </p:spPr>
        <p:txBody>
          <a:bodyPr/>
          <a:lstStyle/>
          <a:p>
            <a:pPr>
              <a:defRPr/>
            </a:pPr>
            <a:r>
              <a:rPr lang="en-US" dirty="0">
                <a:noFill/>
              </a:rPr>
              <a:t> </a:t>
            </a:r>
          </a:p>
        </p:txBody>
      </p:sp>
      <p:graphicFrame>
        <p:nvGraphicFramePr>
          <p:cNvPr id="8" name="Table 8">
            <a:extLst>
              <a:ext uri="{FF2B5EF4-FFF2-40B4-BE49-F238E27FC236}">
                <a16:creationId xmlns:a16="http://schemas.microsoft.com/office/drawing/2014/main" id="{47D4D02B-FC42-419C-B2FF-98B79129F7A0}"/>
              </a:ext>
            </a:extLst>
          </p:cNvPr>
          <p:cNvGraphicFramePr>
            <a:graphicFrameLocks noGrp="1"/>
          </p:cNvGraphicFramePr>
          <p:nvPr>
            <p:ph sz="half" idx="2"/>
          </p:nvPr>
        </p:nvGraphicFramePr>
        <p:xfrm>
          <a:off x="7180131" y="2327804"/>
          <a:ext cx="3452428" cy="3357245"/>
        </p:xfrm>
        <a:graphic>
          <a:graphicData uri="http://schemas.openxmlformats.org/drawingml/2006/table">
            <a:tbl>
              <a:tblPr firstRow="1" bandRow="1">
                <a:tableStyleId>{5C22544A-7EE6-4342-B048-85BDC9FD1C3A}</a:tableStyleId>
              </a:tblPr>
              <a:tblGrid>
                <a:gridCol w="1726214">
                  <a:extLst>
                    <a:ext uri="{9D8B030D-6E8A-4147-A177-3AD203B41FA5}">
                      <a16:colId xmlns:a16="http://schemas.microsoft.com/office/drawing/2014/main" val="20000"/>
                    </a:ext>
                  </a:extLst>
                </a:gridCol>
                <a:gridCol w="1726214">
                  <a:extLst>
                    <a:ext uri="{9D8B030D-6E8A-4147-A177-3AD203B41FA5}">
                      <a16:colId xmlns:a16="http://schemas.microsoft.com/office/drawing/2014/main" val="20001"/>
                    </a:ext>
                  </a:extLst>
                </a:gridCol>
              </a:tblGrid>
              <a:tr h="390525">
                <a:tc>
                  <a:txBody>
                    <a:bodyPr/>
                    <a:lstStyle/>
                    <a:p>
                      <a:endParaRPr lang="en-US" sz="1800" dirty="0"/>
                    </a:p>
                  </a:txBody>
                  <a:tcPr>
                    <a:blipFill>
                      <a:blip r:embed="rId3"/>
                      <a:stretch>
                        <a:fillRect l="-352" t="-1563" r="-101408" b="-765625"/>
                      </a:stretch>
                    </a:blipFill>
                  </a:tcPr>
                </a:tc>
                <a:tc>
                  <a:txBody>
                    <a:bodyPr/>
                    <a:lstStyle/>
                    <a:p>
                      <a:endParaRPr lang="en-US" sz="1800" dirty="0"/>
                    </a:p>
                  </a:txBody>
                  <a:tcPr>
                    <a:blipFill>
                      <a:blip r:embed="rId3"/>
                      <a:stretch>
                        <a:fillRect l="-100352" t="-1563" r="-1408" b="-765625"/>
                      </a:stretch>
                    </a:blipFill>
                  </a:tcPr>
                </a:tc>
                <a:extLst>
                  <a:ext uri="{0D108BD9-81ED-4DB2-BD59-A6C34878D82A}">
                    <a16:rowId xmlns:a16="http://schemas.microsoft.com/office/drawing/2014/main" val="10000"/>
                  </a:ext>
                </a:extLst>
              </a:tr>
              <a:tr h="370840">
                <a:tc>
                  <a:txBody>
                    <a:bodyPr/>
                    <a:lstStyle/>
                    <a:p>
                      <a:pPr algn="ctr"/>
                      <a:r>
                        <a:rPr lang="en-US" sz="1800" dirty="0"/>
                        <a:t>0</a:t>
                      </a:r>
                    </a:p>
                  </a:txBody>
                  <a:tcPr/>
                </a:tc>
                <a:tc>
                  <a:txBody>
                    <a:bodyPr/>
                    <a:lstStyle/>
                    <a:p>
                      <a:pPr algn="ctr"/>
                      <a:r>
                        <a:rPr lang="en-US" sz="1800" dirty="0"/>
                        <a:t>0</a:t>
                      </a:r>
                    </a:p>
                  </a:txBody>
                  <a:tcPr/>
                </a:tc>
                <a:extLst>
                  <a:ext uri="{0D108BD9-81ED-4DB2-BD59-A6C34878D82A}">
                    <a16:rowId xmlns:a16="http://schemas.microsoft.com/office/drawing/2014/main" val="10001"/>
                  </a:ext>
                </a:extLst>
              </a:tr>
              <a:tr h="370840">
                <a:tc>
                  <a:txBody>
                    <a:bodyPr/>
                    <a:lstStyle/>
                    <a:p>
                      <a:pPr algn="ctr"/>
                      <a:r>
                        <a:rPr lang="en-US" sz="1800" dirty="0"/>
                        <a:t>1</a:t>
                      </a:r>
                    </a:p>
                  </a:txBody>
                  <a:tcPr/>
                </a:tc>
                <a:tc>
                  <a:txBody>
                    <a:bodyPr/>
                    <a:lstStyle/>
                    <a:p>
                      <a:pPr algn="ctr"/>
                      <a:r>
                        <a:rPr lang="en-US" sz="1800" dirty="0"/>
                        <a:t>0</a:t>
                      </a:r>
                    </a:p>
                  </a:txBody>
                  <a:tcPr/>
                </a:tc>
                <a:extLst>
                  <a:ext uri="{0D108BD9-81ED-4DB2-BD59-A6C34878D82A}">
                    <a16:rowId xmlns:a16="http://schemas.microsoft.com/office/drawing/2014/main" val="10002"/>
                  </a:ext>
                </a:extLst>
              </a:tr>
              <a:tr h="370840">
                <a:tc>
                  <a:txBody>
                    <a:bodyPr/>
                    <a:lstStyle/>
                    <a:p>
                      <a:pPr algn="ctr"/>
                      <a:r>
                        <a:rPr lang="en-US" sz="1800" dirty="0"/>
                        <a:t>2</a:t>
                      </a:r>
                    </a:p>
                  </a:txBody>
                  <a:tcPr/>
                </a:tc>
                <a:tc>
                  <a:txBody>
                    <a:bodyPr/>
                    <a:lstStyle/>
                    <a:p>
                      <a:pPr algn="ctr"/>
                      <a:r>
                        <a:rPr lang="en-US" sz="1800" dirty="0"/>
                        <a:t>0</a:t>
                      </a:r>
                    </a:p>
                  </a:txBody>
                  <a:tcPr/>
                </a:tc>
                <a:extLst>
                  <a:ext uri="{0D108BD9-81ED-4DB2-BD59-A6C34878D82A}">
                    <a16:rowId xmlns:a16="http://schemas.microsoft.com/office/drawing/2014/main" val="10003"/>
                  </a:ext>
                </a:extLst>
              </a:tr>
              <a:tr h="370840">
                <a:tc>
                  <a:txBody>
                    <a:bodyPr/>
                    <a:lstStyle/>
                    <a:p>
                      <a:pPr algn="ctr"/>
                      <a:r>
                        <a:rPr lang="en-US" sz="1800" dirty="0"/>
                        <a:t>3</a:t>
                      </a:r>
                    </a:p>
                  </a:txBody>
                  <a:tcPr/>
                </a:tc>
                <a:tc>
                  <a:txBody>
                    <a:bodyPr/>
                    <a:lstStyle/>
                    <a:p>
                      <a:pPr algn="ctr"/>
                      <a:r>
                        <a:rPr lang="en-US" sz="1800" dirty="0"/>
                        <a:t>1</a:t>
                      </a:r>
                    </a:p>
                  </a:txBody>
                  <a:tcPr/>
                </a:tc>
                <a:extLst>
                  <a:ext uri="{0D108BD9-81ED-4DB2-BD59-A6C34878D82A}">
                    <a16:rowId xmlns:a16="http://schemas.microsoft.com/office/drawing/2014/main" val="10004"/>
                  </a:ext>
                </a:extLst>
              </a:tr>
              <a:tr h="370840">
                <a:tc>
                  <a:txBody>
                    <a:bodyPr/>
                    <a:lstStyle/>
                    <a:p>
                      <a:pPr algn="ctr"/>
                      <a:r>
                        <a:rPr lang="en-US" sz="1800" dirty="0"/>
                        <a:t>4</a:t>
                      </a:r>
                    </a:p>
                  </a:txBody>
                  <a:tcPr/>
                </a:tc>
                <a:tc>
                  <a:txBody>
                    <a:bodyPr/>
                    <a:lstStyle/>
                    <a:p>
                      <a:pPr algn="ctr"/>
                      <a:r>
                        <a:rPr lang="en-US" sz="1800" dirty="0"/>
                        <a:t>2</a:t>
                      </a:r>
                    </a:p>
                  </a:txBody>
                  <a:tcPr/>
                </a:tc>
                <a:extLst>
                  <a:ext uri="{0D108BD9-81ED-4DB2-BD59-A6C34878D82A}">
                    <a16:rowId xmlns:a16="http://schemas.microsoft.com/office/drawing/2014/main" val="10005"/>
                  </a:ext>
                </a:extLst>
              </a:tr>
              <a:tr h="370840">
                <a:tc>
                  <a:txBody>
                    <a:bodyPr/>
                    <a:lstStyle/>
                    <a:p>
                      <a:pPr algn="ctr"/>
                      <a:r>
                        <a:rPr lang="en-US" sz="1800" dirty="0"/>
                        <a:t>5</a:t>
                      </a:r>
                    </a:p>
                  </a:txBody>
                  <a:tcPr/>
                </a:tc>
                <a:tc>
                  <a:txBody>
                    <a:bodyPr/>
                    <a:lstStyle/>
                    <a:p>
                      <a:pPr algn="ctr"/>
                      <a:r>
                        <a:rPr lang="en-US" sz="1800" dirty="0"/>
                        <a:t>5</a:t>
                      </a:r>
                    </a:p>
                  </a:txBody>
                  <a:tcPr/>
                </a:tc>
                <a:extLst>
                  <a:ext uri="{0D108BD9-81ED-4DB2-BD59-A6C34878D82A}">
                    <a16:rowId xmlns:a16="http://schemas.microsoft.com/office/drawing/2014/main" val="10006"/>
                  </a:ext>
                </a:extLst>
              </a:tr>
              <a:tr h="370840">
                <a:tc>
                  <a:txBody>
                    <a:bodyPr/>
                    <a:lstStyle/>
                    <a:p>
                      <a:pPr algn="ctr"/>
                      <a:r>
                        <a:rPr lang="en-US" sz="1800" dirty="0"/>
                        <a:t>6</a:t>
                      </a:r>
                    </a:p>
                  </a:txBody>
                  <a:tcPr/>
                </a:tc>
                <a:tc>
                  <a:txBody>
                    <a:bodyPr/>
                    <a:lstStyle/>
                    <a:p>
                      <a:pPr algn="ctr"/>
                      <a:r>
                        <a:rPr lang="en-US" sz="1800" dirty="0"/>
                        <a:t>6</a:t>
                      </a:r>
                    </a:p>
                  </a:txBody>
                  <a:tcPr/>
                </a:tc>
                <a:extLst>
                  <a:ext uri="{0D108BD9-81ED-4DB2-BD59-A6C34878D82A}">
                    <a16:rowId xmlns:a16="http://schemas.microsoft.com/office/drawing/2014/main" val="10007"/>
                  </a:ext>
                </a:extLst>
              </a:tr>
              <a:tr h="370840">
                <a:tc>
                  <a:txBody>
                    <a:bodyPr/>
                    <a:lstStyle/>
                    <a:p>
                      <a:pPr algn="ctr"/>
                      <a:r>
                        <a:rPr lang="en-US" sz="1800" dirty="0"/>
                        <a:t>7</a:t>
                      </a:r>
                    </a:p>
                  </a:txBody>
                  <a:tcPr/>
                </a:tc>
                <a:tc>
                  <a:txBody>
                    <a:bodyPr/>
                    <a:lstStyle/>
                    <a:p>
                      <a:pPr algn="ctr"/>
                      <a:r>
                        <a:rPr lang="en-US" sz="1800" dirty="0"/>
                        <a:t>7</a:t>
                      </a:r>
                    </a:p>
                  </a:txBody>
                  <a:tcPr/>
                </a:tc>
                <a:extLst>
                  <a:ext uri="{0D108BD9-81ED-4DB2-BD59-A6C34878D82A}">
                    <a16:rowId xmlns:a16="http://schemas.microsoft.com/office/drawing/2014/main" val="10008"/>
                  </a:ext>
                </a:extLst>
              </a:tr>
            </a:tbl>
          </a:graphicData>
        </a:graphic>
      </p:graphicFrame>
      <p:sp>
        <p:nvSpPr>
          <p:cNvPr id="4" name="Date Placeholder 3">
            <a:extLst>
              <a:ext uri="{FF2B5EF4-FFF2-40B4-BE49-F238E27FC236}">
                <a16:creationId xmlns:a16="http://schemas.microsoft.com/office/drawing/2014/main" id="{D4A46D5E-E651-4979-A82D-F8108360E9EE}"/>
              </a:ext>
            </a:extLst>
          </p:cNvPr>
          <p:cNvSpPr>
            <a:spLocks noGrp="1"/>
          </p:cNvSpPr>
          <p:nvPr>
            <p:ph type="dt" sz="quarter" idx="10"/>
          </p:nvPr>
        </p:nvSpPr>
        <p:spPr/>
        <p:txBody>
          <a:bodyPr/>
          <a:lstStyle/>
          <a:p>
            <a:pPr>
              <a:defRPr/>
            </a:pPr>
            <a:fld id="{B4F33F86-3858-4CE0-A330-28CC9123C65B}"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6C56E2DA-23B4-4941-875A-A3FBDECE183D}"/>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103431" name="Slide Number Placeholder 5">
            <a:extLst>
              <a:ext uri="{FF2B5EF4-FFF2-40B4-BE49-F238E27FC236}">
                <a16:creationId xmlns:a16="http://schemas.microsoft.com/office/drawing/2014/main" id="{C9CF6BC5-F153-4323-91C6-AC5E5A35734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48AB68DD-401F-4D9F-89DE-D54729487927}" type="slidenum">
              <a:rPr lang="en-US" altLang="en-US" smtClean="0">
                <a:solidFill>
                  <a:srgbClr val="FFFFFF"/>
                </a:solidFill>
              </a:rPr>
              <a:pPr/>
              <a:t>106</a:t>
            </a:fld>
            <a:endParaRPr lang="en-US" altLang="en-US">
              <a:solidFill>
                <a:srgbClr val="FFFFFF"/>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747DF-44C4-4BC4-B009-0F8A7F947701}"/>
              </a:ext>
            </a:extLst>
          </p:cNvPr>
          <p:cNvSpPr>
            <a:spLocks noGrp="1"/>
          </p:cNvSpPr>
          <p:nvPr>
            <p:ph type="title"/>
          </p:nvPr>
        </p:nvSpPr>
        <p:spPr/>
        <p:txBody>
          <a:bodyPr/>
          <a:lstStyle/>
          <a:p>
            <a:pPr>
              <a:defRPr/>
            </a:pPr>
            <a:r>
              <a:rPr lang="en-US" dirty="0"/>
              <a:t>Histogram Matching(Specification)</a:t>
            </a:r>
          </a:p>
        </p:txBody>
      </p:sp>
      <p:sp>
        <p:nvSpPr>
          <p:cNvPr id="4" name="Date Placeholder 3">
            <a:extLst>
              <a:ext uri="{FF2B5EF4-FFF2-40B4-BE49-F238E27FC236}">
                <a16:creationId xmlns:a16="http://schemas.microsoft.com/office/drawing/2014/main" id="{909E30A9-9D54-4540-B61A-882976A3DD72}"/>
              </a:ext>
            </a:extLst>
          </p:cNvPr>
          <p:cNvSpPr>
            <a:spLocks noGrp="1"/>
          </p:cNvSpPr>
          <p:nvPr>
            <p:ph type="dt" sz="quarter" idx="10"/>
          </p:nvPr>
        </p:nvSpPr>
        <p:spPr/>
        <p:txBody>
          <a:bodyPr/>
          <a:lstStyle/>
          <a:p>
            <a:pPr>
              <a:defRPr/>
            </a:pPr>
            <a:fld id="{B4F33F86-3858-4CE0-A330-28CC9123C65B}"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0863F8E5-2529-4EEA-8D76-B94E85C4DA59}"/>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104454" name="Slide Number Placeholder 5">
            <a:extLst>
              <a:ext uri="{FF2B5EF4-FFF2-40B4-BE49-F238E27FC236}">
                <a16:creationId xmlns:a16="http://schemas.microsoft.com/office/drawing/2014/main" id="{6D6DA03A-9DC8-40D9-A233-5690B44BBDA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88D5C575-D230-4ABE-8A7F-8A62F88C1ED4}" type="slidenum">
              <a:rPr lang="en-US" altLang="en-US" smtClean="0">
                <a:solidFill>
                  <a:srgbClr val="FFFFFF"/>
                </a:solidFill>
              </a:rPr>
              <a:pPr/>
              <a:t>107</a:t>
            </a:fld>
            <a:endParaRPr lang="en-US" altLang="en-US">
              <a:solidFill>
                <a:srgbClr val="FFFFFF"/>
              </a:solidFill>
            </a:endParaRPr>
          </a:p>
        </p:txBody>
      </p:sp>
      <mc:AlternateContent xmlns:mc="http://schemas.openxmlformats.org/markup-compatibility/2006" xmlns:a14="http://schemas.microsoft.com/office/drawing/2010/main">
        <mc:Choice Requires="a14">
          <p:graphicFrame>
            <p:nvGraphicFramePr>
              <p:cNvPr id="9" name="Content Placeholder 8">
                <a:extLst>
                  <a:ext uri="{FF2B5EF4-FFF2-40B4-BE49-F238E27FC236}">
                    <a16:creationId xmlns:a16="http://schemas.microsoft.com/office/drawing/2014/main" id="{E046E1FD-C3B4-47BA-89A5-36A8BFB6D561}"/>
                  </a:ext>
                </a:extLst>
              </p:cNvPr>
              <p:cNvGraphicFramePr>
                <a:graphicFrameLocks noGrp="1"/>
              </p:cNvGraphicFramePr>
              <p:nvPr>
                <p:ph idx="1"/>
              </p:nvPr>
            </p:nvGraphicFramePr>
            <p:xfrm>
              <a:off x="1096963" y="1846262"/>
              <a:ext cx="4164356" cy="4073888"/>
            </p:xfrm>
            <a:graphic>
              <a:graphicData uri="http://schemas.openxmlformats.org/drawingml/2006/table">
                <a:tbl>
                  <a:tblPr firstRow="1" bandRow="1">
                    <a:tableStyleId>{5C22544A-7EE6-4342-B048-85BDC9FD1C3A}</a:tableStyleId>
                  </a:tblPr>
                  <a:tblGrid>
                    <a:gridCol w="1041089">
                      <a:extLst>
                        <a:ext uri="{9D8B030D-6E8A-4147-A177-3AD203B41FA5}">
                          <a16:colId xmlns:a16="http://schemas.microsoft.com/office/drawing/2014/main" val="3138538354"/>
                        </a:ext>
                      </a:extLst>
                    </a:gridCol>
                    <a:gridCol w="1041089">
                      <a:extLst>
                        <a:ext uri="{9D8B030D-6E8A-4147-A177-3AD203B41FA5}">
                          <a16:colId xmlns:a16="http://schemas.microsoft.com/office/drawing/2014/main" val="1300366070"/>
                        </a:ext>
                      </a:extLst>
                    </a:gridCol>
                    <a:gridCol w="1041089">
                      <a:extLst>
                        <a:ext uri="{9D8B030D-6E8A-4147-A177-3AD203B41FA5}">
                          <a16:colId xmlns:a16="http://schemas.microsoft.com/office/drawing/2014/main" val="2658133285"/>
                        </a:ext>
                      </a:extLst>
                    </a:gridCol>
                    <a:gridCol w="1041089">
                      <a:extLst>
                        <a:ext uri="{9D8B030D-6E8A-4147-A177-3AD203B41FA5}">
                          <a16:colId xmlns:a16="http://schemas.microsoft.com/office/drawing/2014/main" val="1686742597"/>
                        </a:ext>
                      </a:extLst>
                    </a:gridCol>
                  </a:tblGrid>
                  <a:tr h="444466">
                    <a:tc>
                      <a:txBody>
                        <a:bodyPr/>
                        <a:lstStyle/>
                        <a:p>
                          <a:pPr algn="ctr"/>
                          <a:r>
                            <a:rPr lang="en-US" sz="1400" dirty="0">
                              <a:solidFill>
                                <a:schemeClr val="tx1"/>
                              </a:solidFill>
                            </a:rPr>
                            <a:t>Gray Levels</a:t>
                          </a:r>
                        </a:p>
                      </a:txBody>
                      <a:tcPr/>
                    </a:tc>
                    <a:tc>
                      <a:txBody>
                        <a:bodyPr/>
                        <a:lstStyle/>
                        <a:p>
                          <a:pPr algn="ctr"/>
                          <a14:m>
                            <m:oMath xmlns:m="http://schemas.openxmlformats.org/officeDocument/2006/math">
                              <m:sSub>
                                <m:sSubPr>
                                  <m:ctrlPr>
                                    <a:rPr lang="en-US" sz="1400" i="1" smtClean="0">
                                      <a:solidFill>
                                        <a:schemeClr val="tx1"/>
                                      </a:solidFill>
                                      <a:latin typeface="Cambria Math" panose="02040503050406030204" pitchFamily="18" charset="0"/>
                                    </a:rPr>
                                  </m:ctrlPr>
                                </m:sSubPr>
                                <m:e>
                                  <m:r>
                                    <a:rPr lang="en-US" sz="1400" b="1" i="1" smtClean="0">
                                      <a:solidFill>
                                        <a:schemeClr val="tx1"/>
                                      </a:solidFill>
                                      <a:latin typeface="Cambria Math" panose="02040503050406030204" pitchFamily="18" charset="0"/>
                                    </a:rPr>
                                    <m:t>𝑺</m:t>
                                  </m:r>
                                </m:e>
                                <m:sub>
                                  <m:r>
                                    <a:rPr lang="en-US" sz="1400" b="1" i="1" smtClean="0">
                                      <a:solidFill>
                                        <a:schemeClr val="tx1"/>
                                      </a:solidFill>
                                      <a:latin typeface="Cambria Math" panose="02040503050406030204" pitchFamily="18" charset="0"/>
                                    </a:rPr>
                                    <m:t>𝑲</m:t>
                                  </m:r>
                                </m:sub>
                              </m:sSub>
                            </m:oMath>
                          </a14:m>
                          <a:r>
                            <a:rPr lang="en-US" sz="1400" dirty="0">
                              <a:solidFill>
                                <a:schemeClr val="tx1"/>
                              </a:solidFill>
                            </a:rPr>
                            <a:t> (Original)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400" i="1" smtClean="0">
                                      <a:solidFill>
                                        <a:schemeClr val="tx1"/>
                                      </a:solidFill>
                                      <a:latin typeface="Cambria Math" panose="02040503050406030204" pitchFamily="18" charset="0"/>
                                    </a:rPr>
                                  </m:ctrlPr>
                                </m:sSubPr>
                                <m:e>
                                  <m:r>
                                    <a:rPr lang="en-US" sz="1400" b="1" i="1" smtClean="0">
                                      <a:solidFill>
                                        <a:schemeClr val="tx1"/>
                                      </a:solidFill>
                                      <a:latin typeface="Cambria Math" panose="02040503050406030204" pitchFamily="18" charset="0"/>
                                    </a:rPr>
                                    <m:t>𝑺</m:t>
                                  </m:r>
                                </m:e>
                                <m:sub>
                                  <m:r>
                                    <a:rPr lang="en-US" sz="1400" b="1" i="1" smtClean="0">
                                      <a:solidFill>
                                        <a:schemeClr val="tx1"/>
                                      </a:solidFill>
                                      <a:latin typeface="Cambria Math" panose="02040503050406030204" pitchFamily="18" charset="0"/>
                                    </a:rPr>
                                    <m:t>𝑲</m:t>
                                  </m:r>
                                </m:sub>
                              </m:sSub>
                            </m:oMath>
                          </a14:m>
                          <a:r>
                            <a:rPr lang="en-US" sz="1400" dirty="0">
                              <a:solidFill>
                                <a:schemeClr val="tx1"/>
                              </a:solidFill>
                            </a:rPr>
                            <a:t> (Target)</a:t>
                          </a:r>
                        </a:p>
                      </a:txBody>
                      <a:tcPr/>
                    </a:tc>
                    <a:tc>
                      <a:txBody>
                        <a:bodyPr/>
                        <a:lstStyle/>
                        <a:p>
                          <a:pPr algn="ctr"/>
                          <a:r>
                            <a:rPr lang="en-US" sz="1400" dirty="0">
                              <a:solidFill>
                                <a:schemeClr val="tx1"/>
                              </a:solidFill>
                            </a:rPr>
                            <a:t>Mapped Pixel (</a:t>
                          </a:r>
                          <a14:m>
                            <m:oMath xmlns:m="http://schemas.openxmlformats.org/officeDocument/2006/math">
                              <m:sSub>
                                <m:sSubPr>
                                  <m:ctrlPr>
                                    <a:rPr lang="en-US" sz="1400" i="1" smtClean="0">
                                      <a:solidFill>
                                        <a:schemeClr val="tx1"/>
                                      </a:solidFill>
                                      <a:latin typeface="Cambria Math" panose="02040503050406030204" pitchFamily="18" charset="0"/>
                                    </a:rPr>
                                  </m:ctrlPr>
                                </m:sSubPr>
                                <m:e>
                                  <m:r>
                                    <a:rPr lang="en-US" sz="1400" b="1" i="1" smtClean="0">
                                      <a:solidFill>
                                        <a:schemeClr val="tx1"/>
                                      </a:solidFill>
                                      <a:latin typeface="Cambria Math" panose="02040503050406030204" pitchFamily="18" charset="0"/>
                                    </a:rPr>
                                    <m:t>𝒁</m:t>
                                  </m:r>
                                </m:e>
                                <m:sub>
                                  <m:r>
                                    <a:rPr lang="en-US" sz="1400" b="1" i="1" smtClean="0">
                                      <a:solidFill>
                                        <a:schemeClr val="tx1"/>
                                      </a:solidFill>
                                      <a:latin typeface="Cambria Math" panose="02040503050406030204" pitchFamily="18" charset="0"/>
                                    </a:rPr>
                                    <m:t>𝑲</m:t>
                                  </m:r>
                                </m:sub>
                              </m:sSub>
                            </m:oMath>
                          </a14:m>
                          <a:r>
                            <a:rPr lang="en-US" sz="1400" dirty="0">
                              <a:solidFill>
                                <a:schemeClr val="tx1"/>
                              </a:solidFill>
                            </a:rPr>
                            <a:t>)</a:t>
                          </a:r>
                        </a:p>
                      </a:txBody>
                      <a:tcPr/>
                    </a:tc>
                    <a:extLst>
                      <a:ext uri="{0D108BD9-81ED-4DB2-BD59-A6C34878D82A}">
                        <a16:rowId xmlns:a16="http://schemas.microsoft.com/office/drawing/2014/main" val="2362056515"/>
                      </a:ext>
                    </a:extLst>
                  </a:tr>
                  <a:tr h="444466">
                    <a:tc>
                      <a:txBody>
                        <a:bodyPr/>
                        <a:lstStyle/>
                        <a:p>
                          <a:pPr algn="ctr"/>
                          <a:r>
                            <a:rPr lang="en-US" sz="1800" dirty="0"/>
                            <a:t>0</a:t>
                          </a:r>
                        </a:p>
                      </a:txBody>
                      <a:tcPr/>
                    </a:tc>
                    <a:tc>
                      <a:txBody>
                        <a:bodyPr/>
                        <a:lstStyle/>
                        <a:p>
                          <a:pPr algn="ctr"/>
                          <a:r>
                            <a:rPr lang="en-US" sz="1600" dirty="0"/>
                            <a:t>1</a:t>
                          </a:r>
                        </a:p>
                      </a:txBody>
                      <a:tcPr/>
                    </a:tc>
                    <a:tc>
                      <a:txBody>
                        <a:bodyPr/>
                        <a:lstStyle/>
                        <a:p>
                          <a:pPr algn="ctr"/>
                          <a:r>
                            <a:rPr lang="en-US" sz="1800" dirty="0"/>
                            <a:t>0</a:t>
                          </a:r>
                        </a:p>
                      </a:txBody>
                      <a:tcPr/>
                    </a:tc>
                    <a:tc>
                      <a:txBody>
                        <a:bodyPr/>
                        <a:lstStyle/>
                        <a:p>
                          <a:pPr algn="ctr"/>
                          <a:r>
                            <a:rPr lang="en-US" dirty="0"/>
                            <a:t>3</a:t>
                          </a:r>
                        </a:p>
                      </a:txBody>
                      <a:tcPr/>
                    </a:tc>
                    <a:extLst>
                      <a:ext uri="{0D108BD9-81ED-4DB2-BD59-A6C34878D82A}">
                        <a16:rowId xmlns:a16="http://schemas.microsoft.com/office/drawing/2014/main" val="3186836055"/>
                      </a:ext>
                    </a:extLst>
                  </a:tr>
                  <a:tr h="444466">
                    <a:tc>
                      <a:txBody>
                        <a:bodyPr/>
                        <a:lstStyle/>
                        <a:p>
                          <a:pPr algn="ctr"/>
                          <a:r>
                            <a:rPr lang="en-US" sz="1800" dirty="0"/>
                            <a:t>1</a:t>
                          </a:r>
                        </a:p>
                      </a:txBody>
                      <a:tcPr/>
                    </a:tc>
                    <a:tc>
                      <a:txBody>
                        <a:bodyPr/>
                        <a:lstStyle/>
                        <a:p>
                          <a:pPr algn="ctr"/>
                          <a:r>
                            <a:rPr lang="en-US" sz="1600" dirty="0"/>
                            <a:t>3</a:t>
                          </a:r>
                        </a:p>
                      </a:txBody>
                      <a:tcPr/>
                    </a:tc>
                    <a:tc>
                      <a:txBody>
                        <a:bodyPr/>
                        <a:lstStyle/>
                        <a:p>
                          <a:pPr algn="ctr"/>
                          <a:r>
                            <a:rPr lang="en-US" sz="1800" dirty="0"/>
                            <a:t>0</a:t>
                          </a:r>
                        </a:p>
                      </a:txBody>
                      <a:tcPr/>
                    </a:tc>
                    <a:tc>
                      <a:txBody>
                        <a:bodyPr/>
                        <a:lstStyle/>
                        <a:p>
                          <a:pPr algn="ctr"/>
                          <a:r>
                            <a:rPr lang="en-US" dirty="0"/>
                            <a:t>4</a:t>
                          </a:r>
                        </a:p>
                      </a:txBody>
                      <a:tcPr/>
                    </a:tc>
                    <a:extLst>
                      <a:ext uri="{0D108BD9-81ED-4DB2-BD59-A6C34878D82A}">
                        <a16:rowId xmlns:a16="http://schemas.microsoft.com/office/drawing/2014/main" val="886248783"/>
                      </a:ext>
                    </a:extLst>
                  </a:tr>
                  <a:tr h="444466">
                    <a:tc>
                      <a:txBody>
                        <a:bodyPr/>
                        <a:lstStyle/>
                        <a:p>
                          <a:pPr algn="ctr"/>
                          <a:r>
                            <a:rPr lang="en-US" sz="1800" dirty="0"/>
                            <a:t>2</a:t>
                          </a:r>
                        </a:p>
                      </a:txBody>
                      <a:tcPr/>
                    </a:tc>
                    <a:tc>
                      <a:txBody>
                        <a:bodyPr/>
                        <a:lstStyle/>
                        <a:p>
                          <a:pPr algn="ctr"/>
                          <a:r>
                            <a:rPr lang="en-US" sz="1600" dirty="0"/>
                            <a:t>5</a:t>
                          </a:r>
                        </a:p>
                      </a:txBody>
                      <a:tcPr/>
                    </a:tc>
                    <a:tc>
                      <a:txBody>
                        <a:bodyPr/>
                        <a:lstStyle/>
                        <a:p>
                          <a:pPr algn="ctr"/>
                          <a:r>
                            <a:rPr lang="en-US" sz="1800" dirty="0"/>
                            <a:t>0</a:t>
                          </a:r>
                        </a:p>
                      </a:txBody>
                      <a:tcPr/>
                    </a:tc>
                    <a:tc>
                      <a:txBody>
                        <a:bodyPr/>
                        <a:lstStyle/>
                        <a:p>
                          <a:pPr algn="ctr"/>
                          <a:r>
                            <a:rPr lang="en-US" dirty="0"/>
                            <a:t>5</a:t>
                          </a:r>
                        </a:p>
                      </a:txBody>
                      <a:tcPr/>
                    </a:tc>
                    <a:extLst>
                      <a:ext uri="{0D108BD9-81ED-4DB2-BD59-A6C34878D82A}">
                        <a16:rowId xmlns:a16="http://schemas.microsoft.com/office/drawing/2014/main" val="1800882398"/>
                      </a:ext>
                    </a:extLst>
                  </a:tr>
                  <a:tr h="444466">
                    <a:tc>
                      <a:txBody>
                        <a:bodyPr/>
                        <a:lstStyle/>
                        <a:p>
                          <a:pPr algn="ctr"/>
                          <a:r>
                            <a:rPr lang="en-US" sz="1800" dirty="0"/>
                            <a:t>3</a:t>
                          </a:r>
                        </a:p>
                      </a:txBody>
                      <a:tcPr/>
                    </a:tc>
                    <a:tc>
                      <a:txBody>
                        <a:bodyPr/>
                        <a:lstStyle/>
                        <a:p>
                          <a:pPr algn="ctr"/>
                          <a:r>
                            <a:rPr lang="en-US" sz="1600" dirty="0"/>
                            <a:t>6</a:t>
                          </a:r>
                        </a:p>
                      </a:txBody>
                      <a:tcPr/>
                    </a:tc>
                    <a:tc>
                      <a:txBody>
                        <a:bodyPr/>
                        <a:lstStyle/>
                        <a:p>
                          <a:pPr algn="ctr"/>
                          <a:r>
                            <a:rPr lang="en-US" sz="1800" dirty="0"/>
                            <a:t>1</a:t>
                          </a:r>
                        </a:p>
                      </a:txBody>
                      <a:tcPr/>
                    </a:tc>
                    <a:tc>
                      <a:txBody>
                        <a:bodyPr/>
                        <a:lstStyle/>
                        <a:p>
                          <a:pPr algn="ctr"/>
                          <a:r>
                            <a:rPr lang="en-US" dirty="0"/>
                            <a:t>6</a:t>
                          </a:r>
                        </a:p>
                      </a:txBody>
                      <a:tcPr/>
                    </a:tc>
                    <a:extLst>
                      <a:ext uri="{0D108BD9-81ED-4DB2-BD59-A6C34878D82A}">
                        <a16:rowId xmlns:a16="http://schemas.microsoft.com/office/drawing/2014/main" val="3192788186"/>
                      </a:ext>
                    </a:extLst>
                  </a:tr>
                  <a:tr h="444466">
                    <a:tc>
                      <a:txBody>
                        <a:bodyPr/>
                        <a:lstStyle/>
                        <a:p>
                          <a:pPr algn="ctr"/>
                          <a:r>
                            <a:rPr lang="en-US" sz="1800" dirty="0"/>
                            <a:t>4</a:t>
                          </a:r>
                        </a:p>
                      </a:txBody>
                      <a:tcPr/>
                    </a:tc>
                    <a:tc>
                      <a:txBody>
                        <a:bodyPr/>
                        <a:lstStyle/>
                        <a:p>
                          <a:pPr algn="ctr"/>
                          <a:r>
                            <a:rPr lang="en-US" sz="1600" dirty="0"/>
                            <a:t>6</a:t>
                          </a:r>
                        </a:p>
                      </a:txBody>
                      <a:tcPr/>
                    </a:tc>
                    <a:tc>
                      <a:txBody>
                        <a:bodyPr/>
                        <a:lstStyle/>
                        <a:p>
                          <a:pPr algn="ctr"/>
                          <a:r>
                            <a:rPr lang="en-US" sz="1800" dirty="0"/>
                            <a:t>2</a:t>
                          </a:r>
                        </a:p>
                      </a:txBody>
                      <a:tcPr/>
                    </a:tc>
                    <a:tc>
                      <a:txBody>
                        <a:bodyPr/>
                        <a:lstStyle/>
                        <a:p>
                          <a:pPr algn="ctr"/>
                          <a:r>
                            <a:rPr lang="en-US" dirty="0"/>
                            <a:t>6</a:t>
                          </a:r>
                        </a:p>
                      </a:txBody>
                      <a:tcPr/>
                    </a:tc>
                    <a:extLst>
                      <a:ext uri="{0D108BD9-81ED-4DB2-BD59-A6C34878D82A}">
                        <a16:rowId xmlns:a16="http://schemas.microsoft.com/office/drawing/2014/main" val="127790431"/>
                      </a:ext>
                    </a:extLst>
                  </a:tr>
                  <a:tr h="444466">
                    <a:tc>
                      <a:txBody>
                        <a:bodyPr/>
                        <a:lstStyle/>
                        <a:p>
                          <a:pPr algn="ctr"/>
                          <a:r>
                            <a:rPr lang="en-US" sz="1800" dirty="0"/>
                            <a:t>5</a:t>
                          </a:r>
                        </a:p>
                      </a:txBody>
                      <a:tcPr/>
                    </a:tc>
                    <a:tc>
                      <a:txBody>
                        <a:bodyPr/>
                        <a:lstStyle/>
                        <a:p>
                          <a:pPr algn="ctr"/>
                          <a:r>
                            <a:rPr lang="en-US" sz="1600" dirty="0"/>
                            <a:t>7</a:t>
                          </a:r>
                        </a:p>
                      </a:txBody>
                      <a:tcPr/>
                    </a:tc>
                    <a:tc>
                      <a:txBody>
                        <a:bodyPr/>
                        <a:lstStyle/>
                        <a:p>
                          <a:pPr algn="ctr"/>
                          <a:r>
                            <a:rPr lang="en-US" sz="1800" dirty="0"/>
                            <a:t>5</a:t>
                          </a:r>
                        </a:p>
                      </a:txBody>
                      <a:tcPr/>
                    </a:tc>
                    <a:tc>
                      <a:txBody>
                        <a:bodyPr/>
                        <a:lstStyle/>
                        <a:p>
                          <a:pPr algn="ctr"/>
                          <a:r>
                            <a:rPr lang="en-US" dirty="0"/>
                            <a:t>7</a:t>
                          </a:r>
                        </a:p>
                      </a:txBody>
                      <a:tcPr/>
                    </a:tc>
                    <a:extLst>
                      <a:ext uri="{0D108BD9-81ED-4DB2-BD59-A6C34878D82A}">
                        <a16:rowId xmlns:a16="http://schemas.microsoft.com/office/drawing/2014/main" val="3646921832"/>
                      </a:ext>
                    </a:extLst>
                  </a:tr>
                  <a:tr h="444466">
                    <a:tc>
                      <a:txBody>
                        <a:bodyPr/>
                        <a:lstStyle/>
                        <a:p>
                          <a:pPr algn="ctr"/>
                          <a:r>
                            <a:rPr lang="en-US" sz="1800" dirty="0"/>
                            <a:t>6</a:t>
                          </a:r>
                        </a:p>
                      </a:txBody>
                      <a:tcPr/>
                    </a:tc>
                    <a:tc>
                      <a:txBody>
                        <a:bodyPr/>
                        <a:lstStyle/>
                        <a:p>
                          <a:pPr algn="ctr"/>
                          <a:r>
                            <a:rPr lang="en-US" sz="1600" dirty="0"/>
                            <a:t>7</a:t>
                          </a:r>
                        </a:p>
                      </a:txBody>
                      <a:tcPr/>
                    </a:tc>
                    <a:tc>
                      <a:txBody>
                        <a:bodyPr/>
                        <a:lstStyle/>
                        <a:p>
                          <a:pPr algn="ctr"/>
                          <a:r>
                            <a:rPr lang="en-US" sz="1800" dirty="0"/>
                            <a:t>6</a:t>
                          </a:r>
                        </a:p>
                      </a:txBody>
                      <a:tcPr/>
                    </a:tc>
                    <a:tc>
                      <a:txBody>
                        <a:bodyPr/>
                        <a:lstStyle/>
                        <a:p>
                          <a:pPr algn="ctr"/>
                          <a:r>
                            <a:rPr lang="en-US" dirty="0"/>
                            <a:t>7</a:t>
                          </a:r>
                        </a:p>
                      </a:txBody>
                      <a:tcPr/>
                    </a:tc>
                    <a:extLst>
                      <a:ext uri="{0D108BD9-81ED-4DB2-BD59-A6C34878D82A}">
                        <a16:rowId xmlns:a16="http://schemas.microsoft.com/office/drawing/2014/main" val="282196602"/>
                      </a:ext>
                    </a:extLst>
                  </a:tr>
                  <a:tr h="444466">
                    <a:tc>
                      <a:txBody>
                        <a:bodyPr/>
                        <a:lstStyle/>
                        <a:p>
                          <a:pPr algn="ctr"/>
                          <a:r>
                            <a:rPr lang="en-US" sz="1800" dirty="0"/>
                            <a:t>7</a:t>
                          </a:r>
                        </a:p>
                      </a:txBody>
                      <a:tcPr/>
                    </a:tc>
                    <a:tc>
                      <a:txBody>
                        <a:bodyPr/>
                        <a:lstStyle/>
                        <a:p>
                          <a:pPr algn="ctr"/>
                          <a:r>
                            <a:rPr lang="en-US" sz="1600" dirty="0"/>
                            <a:t>7</a:t>
                          </a:r>
                        </a:p>
                      </a:txBody>
                      <a:tcPr/>
                    </a:tc>
                    <a:tc>
                      <a:txBody>
                        <a:bodyPr/>
                        <a:lstStyle/>
                        <a:p>
                          <a:pPr algn="ctr"/>
                          <a:r>
                            <a:rPr lang="en-US" sz="1800" dirty="0"/>
                            <a:t>7</a:t>
                          </a:r>
                        </a:p>
                      </a:txBody>
                      <a:tcPr/>
                    </a:tc>
                    <a:tc>
                      <a:txBody>
                        <a:bodyPr/>
                        <a:lstStyle/>
                        <a:p>
                          <a:pPr algn="ctr"/>
                          <a:r>
                            <a:rPr lang="en-US" dirty="0"/>
                            <a:t>7</a:t>
                          </a:r>
                        </a:p>
                      </a:txBody>
                      <a:tcPr/>
                    </a:tc>
                    <a:extLst>
                      <a:ext uri="{0D108BD9-81ED-4DB2-BD59-A6C34878D82A}">
                        <a16:rowId xmlns:a16="http://schemas.microsoft.com/office/drawing/2014/main" val="816765459"/>
                      </a:ext>
                    </a:extLst>
                  </a:tr>
                </a:tbl>
              </a:graphicData>
            </a:graphic>
          </p:graphicFrame>
        </mc:Choice>
        <mc:Fallback xmlns="">
          <p:graphicFrame>
            <p:nvGraphicFramePr>
              <p:cNvPr id="9" name="Content Placeholder 8">
                <a:extLst>
                  <a:ext uri="{FF2B5EF4-FFF2-40B4-BE49-F238E27FC236}">
                    <a16:creationId xmlns:a16="http://schemas.microsoft.com/office/drawing/2014/main" id="{E046E1FD-C3B4-47BA-89A5-36A8BFB6D561}"/>
                  </a:ext>
                </a:extLst>
              </p:cNvPr>
              <p:cNvGraphicFramePr>
                <a:graphicFrameLocks noGrp="1"/>
              </p:cNvGraphicFramePr>
              <p:nvPr>
                <p:ph idx="1"/>
              </p:nvPr>
            </p:nvGraphicFramePr>
            <p:xfrm>
              <a:off x="1096963" y="1846262"/>
              <a:ext cx="4164356" cy="4073888"/>
            </p:xfrm>
            <a:graphic>
              <a:graphicData uri="http://schemas.openxmlformats.org/drawingml/2006/table">
                <a:tbl>
                  <a:tblPr firstRow="1" bandRow="1">
                    <a:tableStyleId>{5C22544A-7EE6-4342-B048-85BDC9FD1C3A}</a:tableStyleId>
                  </a:tblPr>
                  <a:tblGrid>
                    <a:gridCol w="1041089">
                      <a:extLst>
                        <a:ext uri="{9D8B030D-6E8A-4147-A177-3AD203B41FA5}">
                          <a16:colId xmlns:a16="http://schemas.microsoft.com/office/drawing/2014/main" val="3138538354"/>
                        </a:ext>
                      </a:extLst>
                    </a:gridCol>
                    <a:gridCol w="1041089">
                      <a:extLst>
                        <a:ext uri="{9D8B030D-6E8A-4147-A177-3AD203B41FA5}">
                          <a16:colId xmlns:a16="http://schemas.microsoft.com/office/drawing/2014/main" val="1300366070"/>
                        </a:ext>
                      </a:extLst>
                    </a:gridCol>
                    <a:gridCol w="1041089">
                      <a:extLst>
                        <a:ext uri="{9D8B030D-6E8A-4147-A177-3AD203B41FA5}">
                          <a16:colId xmlns:a16="http://schemas.microsoft.com/office/drawing/2014/main" val="2658133285"/>
                        </a:ext>
                      </a:extLst>
                    </a:gridCol>
                    <a:gridCol w="1041089">
                      <a:extLst>
                        <a:ext uri="{9D8B030D-6E8A-4147-A177-3AD203B41FA5}">
                          <a16:colId xmlns:a16="http://schemas.microsoft.com/office/drawing/2014/main" val="1686742597"/>
                        </a:ext>
                      </a:extLst>
                    </a:gridCol>
                  </a:tblGrid>
                  <a:tr h="518160">
                    <a:tc>
                      <a:txBody>
                        <a:bodyPr/>
                        <a:lstStyle/>
                        <a:p>
                          <a:pPr algn="ctr"/>
                          <a:r>
                            <a:rPr lang="en-US" sz="1400" dirty="0">
                              <a:solidFill>
                                <a:schemeClr val="tx1"/>
                              </a:solidFill>
                            </a:rPr>
                            <a:t>Gray Levels</a:t>
                          </a:r>
                        </a:p>
                      </a:txBody>
                      <a:tcPr/>
                    </a:tc>
                    <a:tc>
                      <a:txBody>
                        <a:bodyPr/>
                        <a:lstStyle/>
                        <a:p>
                          <a:endParaRPr lang="en-US"/>
                        </a:p>
                      </a:txBody>
                      <a:tcPr>
                        <a:blipFill>
                          <a:blip r:embed="rId2"/>
                          <a:stretch>
                            <a:fillRect l="-100000" t="-1176" r="-201163" b="-690588"/>
                          </a:stretch>
                        </a:blipFill>
                      </a:tcPr>
                    </a:tc>
                    <a:tc>
                      <a:txBody>
                        <a:bodyPr/>
                        <a:lstStyle/>
                        <a:p>
                          <a:endParaRPr lang="en-US"/>
                        </a:p>
                      </a:txBody>
                      <a:tcPr>
                        <a:blipFill>
                          <a:blip r:embed="rId2"/>
                          <a:stretch>
                            <a:fillRect l="-201170" t="-1176" r="-102339" b="-690588"/>
                          </a:stretch>
                        </a:blipFill>
                      </a:tcPr>
                    </a:tc>
                    <a:tc>
                      <a:txBody>
                        <a:bodyPr/>
                        <a:lstStyle/>
                        <a:p>
                          <a:endParaRPr lang="en-US"/>
                        </a:p>
                      </a:txBody>
                      <a:tcPr>
                        <a:blipFill>
                          <a:blip r:embed="rId2"/>
                          <a:stretch>
                            <a:fillRect l="-301170" t="-1176" r="-2339" b="-690588"/>
                          </a:stretch>
                        </a:blipFill>
                      </a:tcPr>
                    </a:tc>
                    <a:extLst>
                      <a:ext uri="{0D108BD9-81ED-4DB2-BD59-A6C34878D82A}">
                        <a16:rowId xmlns:a16="http://schemas.microsoft.com/office/drawing/2014/main" val="2362056515"/>
                      </a:ext>
                    </a:extLst>
                  </a:tr>
                  <a:tr h="444466">
                    <a:tc>
                      <a:txBody>
                        <a:bodyPr/>
                        <a:lstStyle/>
                        <a:p>
                          <a:pPr algn="ctr"/>
                          <a:r>
                            <a:rPr lang="en-US" sz="1800" dirty="0"/>
                            <a:t>0</a:t>
                          </a:r>
                        </a:p>
                      </a:txBody>
                      <a:tcPr/>
                    </a:tc>
                    <a:tc>
                      <a:txBody>
                        <a:bodyPr/>
                        <a:lstStyle/>
                        <a:p>
                          <a:pPr algn="ctr"/>
                          <a:r>
                            <a:rPr lang="en-US" sz="1600" dirty="0"/>
                            <a:t>1</a:t>
                          </a:r>
                        </a:p>
                      </a:txBody>
                      <a:tcPr/>
                    </a:tc>
                    <a:tc>
                      <a:txBody>
                        <a:bodyPr/>
                        <a:lstStyle/>
                        <a:p>
                          <a:pPr algn="ctr"/>
                          <a:r>
                            <a:rPr lang="en-US" sz="1800" dirty="0"/>
                            <a:t>0</a:t>
                          </a:r>
                        </a:p>
                      </a:txBody>
                      <a:tcPr/>
                    </a:tc>
                    <a:tc>
                      <a:txBody>
                        <a:bodyPr/>
                        <a:lstStyle/>
                        <a:p>
                          <a:pPr algn="ctr"/>
                          <a:r>
                            <a:rPr lang="en-US" dirty="0"/>
                            <a:t>3</a:t>
                          </a:r>
                        </a:p>
                      </a:txBody>
                      <a:tcPr/>
                    </a:tc>
                    <a:extLst>
                      <a:ext uri="{0D108BD9-81ED-4DB2-BD59-A6C34878D82A}">
                        <a16:rowId xmlns:a16="http://schemas.microsoft.com/office/drawing/2014/main" val="3186836055"/>
                      </a:ext>
                    </a:extLst>
                  </a:tr>
                  <a:tr h="444466">
                    <a:tc>
                      <a:txBody>
                        <a:bodyPr/>
                        <a:lstStyle/>
                        <a:p>
                          <a:pPr algn="ctr"/>
                          <a:r>
                            <a:rPr lang="en-US" sz="1800" dirty="0"/>
                            <a:t>1</a:t>
                          </a:r>
                        </a:p>
                      </a:txBody>
                      <a:tcPr/>
                    </a:tc>
                    <a:tc>
                      <a:txBody>
                        <a:bodyPr/>
                        <a:lstStyle/>
                        <a:p>
                          <a:pPr algn="ctr"/>
                          <a:r>
                            <a:rPr lang="en-US" sz="1600" dirty="0"/>
                            <a:t>3</a:t>
                          </a:r>
                        </a:p>
                      </a:txBody>
                      <a:tcPr/>
                    </a:tc>
                    <a:tc>
                      <a:txBody>
                        <a:bodyPr/>
                        <a:lstStyle/>
                        <a:p>
                          <a:pPr algn="ctr"/>
                          <a:r>
                            <a:rPr lang="en-US" sz="1800" dirty="0"/>
                            <a:t>0</a:t>
                          </a:r>
                        </a:p>
                      </a:txBody>
                      <a:tcPr/>
                    </a:tc>
                    <a:tc>
                      <a:txBody>
                        <a:bodyPr/>
                        <a:lstStyle/>
                        <a:p>
                          <a:pPr algn="ctr"/>
                          <a:r>
                            <a:rPr lang="en-US" dirty="0"/>
                            <a:t>4</a:t>
                          </a:r>
                        </a:p>
                      </a:txBody>
                      <a:tcPr/>
                    </a:tc>
                    <a:extLst>
                      <a:ext uri="{0D108BD9-81ED-4DB2-BD59-A6C34878D82A}">
                        <a16:rowId xmlns:a16="http://schemas.microsoft.com/office/drawing/2014/main" val="886248783"/>
                      </a:ext>
                    </a:extLst>
                  </a:tr>
                  <a:tr h="444466">
                    <a:tc>
                      <a:txBody>
                        <a:bodyPr/>
                        <a:lstStyle/>
                        <a:p>
                          <a:pPr algn="ctr"/>
                          <a:r>
                            <a:rPr lang="en-US" sz="1800" dirty="0"/>
                            <a:t>2</a:t>
                          </a:r>
                        </a:p>
                      </a:txBody>
                      <a:tcPr/>
                    </a:tc>
                    <a:tc>
                      <a:txBody>
                        <a:bodyPr/>
                        <a:lstStyle/>
                        <a:p>
                          <a:pPr algn="ctr"/>
                          <a:r>
                            <a:rPr lang="en-US" sz="1600" dirty="0"/>
                            <a:t>5</a:t>
                          </a:r>
                        </a:p>
                      </a:txBody>
                      <a:tcPr/>
                    </a:tc>
                    <a:tc>
                      <a:txBody>
                        <a:bodyPr/>
                        <a:lstStyle/>
                        <a:p>
                          <a:pPr algn="ctr"/>
                          <a:r>
                            <a:rPr lang="en-US" sz="1800" dirty="0"/>
                            <a:t>0</a:t>
                          </a:r>
                        </a:p>
                      </a:txBody>
                      <a:tcPr/>
                    </a:tc>
                    <a:tc>
                      <a:txBody>
                        <a:bodyPr/>
                        <a:lstStyle/>
                        <a:p>
                          <a:pPr algn="ctr"/>
                          <a:r>
                            <a:rPr lang="en-US" dirty="0"/>
                            <a:t>5</a:t>
                          </a:r>
                        </a:p>
                      </a:txBody>
                      <a:tcPr/>
                    </a:tc>
                    <a:extLst>
                      <a:ext uri="{0D108BD9-81ED-4DB2-BD59-A6C34878D82A}">
                        <a16:rowId xmlns:a16="http://schemas.microsoft.com/office/drawing/2014/main" val="1800882398"/>
                      </a:ext>
                    </a:extLst>
                  </a:tr>
                  <a:tr h="444466">
                    <a:tc>
                      <a:txBody>
                        <a:bodyPr/>
                        <a:lstStyle/>
                        <a:p>
                          <a:pPr algn="ctr"/>
                          <a:r>
                            <a:rPr lang="en-US" sz="1800" dirty="0"/>
                            <a:t>3</a:t>
                          </a:r>
                        </a:p>
                      </a:txBody>
                      <a:tcPr/>
                    </a:tc>
                    <a:tc>
                      <a:txBody>
                        <a:bodyPr/>
                        <a:lstStyle/>
                        <a:p>
                          <a:pPr algn="ctr"/>
                          <a:r>
                            <a:rPr lang="en-US" sz="1600" dirty="0"/>
                            <a:t>6</a:t>
                          </a:r>
                        </a:p>
                      </a:txBody>
                      <a:tcPr/>
                    </a:tc>
                    <a:tc>
                      <a:txBody>
                        <a:bodyPr/>
                        <a:lstStyle/>
                        <a:p>
                          <a:pPr algn="ctr"/>
                          <a:r>
                            <a:rPr lang="en-US" sz="1800" dirty="0"/>
                            <a:t>1</a:t>
                          </a:r>
                        </a:p>
                      </a:txBody>
                      <a:tcPr/>
                    </a:tc>
                    <a:tc>
                      <a:txBody>
                        <a:bodyPr/>
                        <a:lstStyle/>
                        <a:p>
                          <a:pPr algn="ctr"/>
                          <a:r>
                            <a:rPr lang="en-US" dirty="0"/>
                            <a:t>6</a:t>
                          </a:r>
                        </a:p>
                      </a:txBody>
                      <a:tcPr/>
                    </a:tc>
                    <a:extLst>
                      <a:ext uri="{0D108BD9-81ED-4DB2-BD59-A6C34878D82A}">
                        <a16:rowId xmlns:a16="http://schemas.microsoft.com/office/drawing/2014/main" val="3192788186"/>
                      </a:ext>
                    </a:extLst>
                  </a:tr>
                  <a:tr h="444466">
                    <a:tc>
                      <a:txBody>
                        <a:bodyPr/>
                        <a:lstStyle/>
                        <a:p>
                          <a:pPr algn="ctr"/>
                          <a:r>
                            <a:rPr lang="en-US" sz="1800" dirty="0"/>
                            <a:t>4</a:t>
                          </a:r>
                        </a:p>
                      </a:txBody>
                      <a:tcPr/>
                    </a:tc>
                    <a:tc>
                      <a:txBody>
                        <a:bodyPr/>
                        <a:lstStyle/>
                        <a:p>
                          <a:pPr algn="ctr"/>
                          <a:r>
                            <a:rPr lang="en-US" sz="1600" dirty="0"/>
                            <a:t>6</a:t>
                          </a:r>
                        </a:p>
                      </a:txBody>
                      <a:tcPr/>
                    </a:tc>
                    <a:tc>
                      <a:txBody>
                        <a:bodyPr/>
                        <a:lstStyle/>
                        <a:p>
                          <a:pPr algn="ctr"/>
                          <a:r>
                            <a:rPr lang="en-US" sz="1800" dirty="0"/>
                            <a:t>2</a:t>
                          </a:r>
                        </a:p>
                      </a:txBody>
                      <a:tcPr/>
                    </a:tc>
                    <a:tc>
                      <a:txBody>
                        <a:bodyPr/>
                        <a:lstStyle/>
                        <a:p>
                          <a:pPr algn="ctr"/>
                          <a:r>
                            <a:rPr lang="en-US" dirty="0"/>
                            <a:t>6</a:t>
                          </a:r>
                        </a:p>
                      </a:txBody>
                      <a:tcPr/>
                    </a:tc>
                    <a:extLst>
                      <a:ext uri="{0D108BD9-81ED-4DB2-BD59-A6C34878D82A}">
                        <a16:rowId xmlns:a16="http://schemas.microsoft.com/office/drawing/2014/main" val="127790431"/>
                      </a:ext>
                    </a:extLst>
                  </a:tr>
                  <a:tr h="444466">
                    <a:tc>
                      <a:txBody>
                        <a:bodyPr/>
                        <a:lstStyle/>
                        <a:p>
                          <a:pPr algn="ctr"/>
                          <a:r>
                            <a:rPr lang="en-US" sz="1800" dirty="0"/>
                            <a:t>5</a:t>
                          </a:r>
                        </a:p>
                      </a:txBody>
                      <a:tcPr/>
                    </a:tc>
                    <a:tc>
                      <a:txBody>
                        <a:bodyPr/>
                        <a:lstStyle/>
                        <a:p>
                          <a:pPr algn="ctr"/>
                          <a:r>
                            <a:rPr lang="en-US" sz="1600" dirty="0"/>
                            <a:t>7</a:t>
                          </a:r>
                        </a:p>
                      </a:txBody>
                      <a:tcPr/>
                    </a:tc>
                    <a:tc>
                      <a:txBody>
                        <a:bodyPr/>
                        <a:lstStyle/>
                        <a:p>
                          <a:pPr algn="ctr"/>
                          <a:r>
                            <a:rPr lang="en-US" sz="1800" dirty="0"/>
                            <a:t>5</a:t>
                          </a:r>
                        </a:p>
                      </a:txBody>
                      <a:tcPr/>
                    </a:tc>
                    <a:tc>
                      <a:txBody>
                        <a:bodyPr/>
                        <a:lstStyle/>
                        <a:p>
                          <a:pPr algn="ctr"/>
                          <a:r>
                            <a:rPr lang="en-US" dirty="0"/>
                            <a:t>7</a:t>
                          </a:r>
                        </a:p>
                      </a:txBody>
                      <a:tcPr/>
                    </a:tc>
                    <a:extLst>
                      <a:ext uri="{0D108BD9-81ED-4DB2-BD59-A6C34878D82A}">
                        <a16:rowId xmlns:a16="http://schemas.microsoft.com/office/drawing/2014/main" val="3646921832"/>
                      </a:ext>
                    </a:extLst>
                  </a:tr>
                  <a:tr h="444466">
                    <a:tc>
                      <a:txBody>
                        <a:bodyPr/>
                        <a:lstStyle/>
                        <a:p>
                          <a:pPr algn="ctr"/>
                          <a:r>
                            <a:rPr lang="en-US" sz="1800" dirty="0"/>
                            <a:t>6</a:t>
                          </a:r>
                        </a:p>
                      </a:txBody>
                      <a:tcPr/>
                    </a:tc>
                    <a:tc>
                      <a:txBody>
                        <a:bodyPr/>
                        <a:lstStyle/>
                        <a:p>
                          <a:pPr algn="ctr"/>
                          <a:r>
                            <a:rPr lang="en-US" sz="1600" dirty="0"/>
                            <a:t>7</a:t>
                          </a:r>
                        </a:p>
                      </a:txBody>
                      <a:tcPr/>
                    </a:tc>
                    <a:tc>
                      <a:txBody>
                        <a:bodyPr/>
                        <a:lstStyle/>
                        <a:p>
                          <a:pPr algn="ctr"/>
                          <a:r>
                            <a:rPr lang="en-US" sz="1800" dirty="0"/>
                            <a:t>6</a:t>
                          </a:r>
                        </a:p>
                      </a:txBody>
                      <a:tcPr/>
                    </a:tc>
                    <a:tc>
                      <a:txBody>
                        <a:bodyPr/>
                        <a:lstStyle/>
                        <a:p>
                          <a:pPr algn="ctr"/>
                          <a:r>
                            <a:rPr lang="en-US" dirty="0"/>
                            <a:t>7</a:t>
                          </a:r>
                        </a:p>
                      </a:txBody>
                      <a:tcPr/>
                    </a:tc>
                    <a:extLst>
                      <a:ext uri="{0D108BD9-81ED-4DB2-BD59-A6C34878D82A}">
                        <a16:rowId xmlns:a16="http://schemas.microsoft.com/office/drawing/2014/main" val="282196602"/>
                      </a:ext>
                    </a:extLst>
                  </a:tr>
                  <a:tr h="444466">
                    <a:tc>
                      <a:txBody>
                        <a:bodyPr/>
                        <a:lstStyle/>
                        <a:p>
                          <a:pPr algn="ctr"/>
                          <a:r>
                            <a:rPr lang="en-US" sz="1800" dirty="0"/>
                            <a:t>7</a:t>
                          </a:r>
                        </a:p>
                      </a:txBody>
                      <a:tcPr/>
                    </a:tc>
                    <a:tc>
                      <a:txBody>
                        <a:bodyPr/>
                        <a:lstStyle/>
                        <a:p>
                          <a:pPr algn="ctr"/>
                          <a:r>
                            <a:rPr lang="en-US" sz="1600" dirty="0"/>
                            <a:t>7</a:t>
                          </a:r>
                        </a:p>
                      </a:txBody>
                      <a:tcPr/>
                    </a:tc>
                    <a:tc>
                      <a:txBody>
                        <a:bodyPr/>
                        <a:lstStyle/>
                        <a:p>
                          <a:pPr algn="ctr"/>
                          <a:r>
                            <a:rPr lang="en-US" sz="1800" dirty="0"/>
                            <a:t>7</a:t>
                          </a:r>
                        </a:p>
                      </a:txBody>
                      <a:tcPr/>
                    </a:tc>
                    <a:tc>
                      <a:txBody>
                        <a:bodyPr/>
                        <a:lstStyle/>
                        <a:p>
                          <a:pPr algn="ctr"/>
                          <a:r>
                            <a:rPr lang="en-US" dirty="0"/>
                            <a:t>7</a:t>
                          </a:r>
                        </a:p>
                      </a:txBody>
                      <a:tcPr/>
                    </a:tc>
                    <a:extLst>
                      <a:ext uri="{0D108BD9-81ED-4DB2-BD59-A6C34878D82A}">
                        <a16:rowId xmlns:a16="http://schemas.microsoft.com/office/drawing/2014/main" val="816765459"/>
                      </a:ext>
                    </a:extLst>
                  </a:tr>
                </a:tbl>
              </a:graphicData>
            </a:graphic>
          </p:graphicFrame>
        </mc:Fallback>
      </mc:AlternateContent>
      <p:graphicFrame>
        <p:nvGraphicFramePr>
          <p:cNvPr id="10" name="Table 9">
            <a:extLst>
              <a:ext uri="{FF2B5EF4-FFF2-40B4-BE49-F238E27FC236}">
                <a16:creationId xmlns:a16="http://schemas.microsoft.com/office/drawing/2014/main" id="{374EDECF-F829-468F-95A2-3E82BEBE1BD7}"/>
              </a:ext>
            </a:extLst>
          </p:cNvPr>
          <p:cNvGraphicFramePr>
            <a:graphicFrameLocks noGrp="1"/>
          </p:cNvGraphicFramePr>
          <p:nvPr>
            <p:extLst>
              <p:ext uri="{D42A27DB-BD31-4B8C-83A1-F6EECF244321}">
                <p14:modId xmlns:p14="http://schemas.microsoft.com/office/powerpoint/2010/main" val="980196409"/>
              </p:ext>
            </p:extLst>
          </p:nvPr>
        </p:nvGraphicFramePr>
        <p:xfrm>
          <a:off x="5626332" y="3183731"/>
          <a:ext cx="5586183" cy="914400"/>
        </p:xfrm>
        <a:graphic>
          <a:graphicData uri="http://schemas.openxmlformats.org/drawingml/2006/table">
            <a:tbl>
              <a:tblPr firstRow="1" bandRow="1">
                <a:tableStyleId>{5C22544A-7EE6-4342-B048-85BDC9FD1C3A}</a:tableStyleId>
              </a:tblPr>
              <a:tblGrid>
                <a:gridCol w="620687">
                  <a:extLst>
                    <a:ext uri="{9D8B030D-6E8A-4147-A177-3AD203B41FA5}">
                      <a16:colId xmlns:a16="http://schemas.microsoft.com/office/drawing/2014/main" val="953119345"/>
                    </a:ext>
                  </a:extLst>
                </a:gridCol>
                <a:gridCol w="620687">
                  <a:extLst>
                    <a:ext uri="{9D8B030D-6E8A-4147-A177-3AD203B41FA5}">
                      <a16:colId xmlns:a16="http://schemas.microsoft.com/office/drawing/2014/main" val="1594318530"/>
                    </a:ext>
                  </a:extLst>
                </a:gridCol>
                <a:gridCol w="620687">
                  <a:extLst>
                    <a:ext uri="{9D8B030D-6E8A-4147-A177-3AD203B41FA5}">
                      <a16:colId xmlns:a16="http://schemas.microsoft.com/office/drawing/2014/main" val="230442493"/>
                    </a:ext>
                  </a:extLst>
                </a:gridCol>
                <a:gridCol w="620687">
                  <a:extLst>
                    <a:ext uri="{9D8B030D-6E8A-4147-A177-3AD203B41FA5}">
                      <a16:colId xmlns:a16="http://schemas.microsoft.com/office/drawing/2014/main" val="1973320341"/>
                    </a:ext>
                  </a:extLst>
                </a:gridCol>
                <a:gridCol w="620687">
                  <a:extLst>
                    <a:ext uri="{9D8B030D-6E8A-4147-A177-3AD203B41FA5}">
                      <a16:colId xmlns:a16="http://schemas.microsoft.com/office/drawing/2014/main" val="2332489638"/>
                    </a:ext>
                  </a:extLst>
                </a:gridCol>
                <a:gridCol w="620687">
                  <a:extLst>
                    <a:ext uri="{9D8B030D-6E8A-4147-A177-3AD203B41FA5}">
                      <a16:colId xmlns:a16="http://schemas.microsoft.com/office/drawing/2014/main" val="1653138511"/>
                    </a:ext>
                  </a:extLst>
                </a:gridCol>
                <a:gridCol w="620687">
                  <a:extLst>
                    <a:ext uri="{9D8B030D-6E8A-4147-A177-3AD203B41FA5}">
                      <a16:colId xmlns:a16="http://schemas.microsoft.com/office/drawing/2014/main" val="411362624"/>
                    </a:ext>
                  </a:extLst>
                </a:gridCol>
                <a:gridCol w="620687">
                  <a:extLst>
                    <a:ext uri="{9D8B030D-6E8A-4147-A177-3AD203B41FA5}">
                      <a16:colId xmlns:a16="http://schemas.microsoft.com/office/drawing/2014/main" val="653407357"/>
                    </a:ext>
                  </a:extLst>
                </a:gridCol>
                <a:gridCol w="620687">
                  <a:extLst>
                    <a:ext uri="{9D8B030D-6E8A-4147-A177-3AD203B41FA5}">
                      <a16:colId xmlns:a16="http://schemas.microsoft.com/office/drawing/2014/main" val="2039736744"/>
                    </a:ext>
                  </a:extLst>
                </a:gridCol>
              </a:tblGrid>
              <a:tr h="421713">
                <a:tc>
                  <a:txBody>
                    <a:bodyPr/>
                    <a:lstStyle/>
                    <a:p>
                      <a:r>
                        <a:rPr lang="en-US" sz="1200" dirty="0"/>
                        <a:t>Gray levels</a:t>
                      </a:r>
                      <a:endParaRPr lang="en-US" sz="1200" dirty="0">
                        <a:solidFill>
                          <a:schemeClr val="tx1"/>
                        </a:solidFill>
                      </a:endParaRPr>
                    </a:p>
                  </a:txBody>
                  <a:tcPr/>
                </a:tc>
                <a:tc>
                  <a:txBody>
                    <a:bodyPr/>
                    <a:lstStyle/>
                    <a:p>
                      <a:pPr algn="ctr"/>
                      <a:r>
                        <a:rPr lang="en-US" sz="1200" dirty="0"/>
                        <a:t>0</a:t>
                      </a:r>
                      <a:endParaRPr lang="en-US" sz="1200" dirty="0">
                        <a:solidFill>
                          <a:schemeClr val="tx1"/>
                        </a:solidFill>
                      </a:endParaRPr>
                    </a:p>
                  </a:txBody>
                  <a:tcPr/>
                </a:tc>
                <a:tc>
                  <a:txBody>
                    <a:bodyPr/>
                    <a:lstStyle/>
                    <a:p>
                      <a:pPr algn="ctr"/>
                      <a:r>
                        <a:rPr lang="en-US" sz="1200" dirty="0"/>
                        <a:t>1</a:t>
                      </a:r>
                      <a:endParaRPr lang="en-US" sz="1200" dirty="0">
                        <a:solidFill>
                          <a:schemeClr val="tx1"/>
                        </a:solidFill>
                      </a:endParaRPr>
                    </a:p>
                  </a:txBody>
                  <a:tcPr/>
                </a:tc>
                <a:tc>
                  <a:txBody>
                    <a:bodyPr/>
                    <a:lstStyle/>
                    <a:p>
                      <a:pPr algn="ctr"/>
                      <a:r>
                        <a:rPr lang="en-US" sz="1200" dirty="0"/>
                        <a:t>2</a:t>
                      </a:r>
                      <a:endParaRPr lang="en-US" sz="1200" dirty="0">
                        <a:solidFill>
                          <a:schemeClr val="tx1"/>
                        </a:solidFill>
                      </a:endParaRPr>
                    </a:p>
                  </a:txBody>
                  <a:tcPr/>
                </a:tc>
                <a:tc>
                  <a:txBody>
                    <a:bodyPr/>
                    <a:lstStyle/>
                    <a:p>
                      <a:pPr algn="ctr"/>
                      <a:r>
                        <a:rPr lang="en-US" sz="1200" dirty="0"/>
                        <a:t>3</a:t>
                      </a:r>
                      <a:endParaRPr lang="en-US" sz="1200" dirty="0">
                        <a:solidFill>
                          <a:schemeClr val="tx1"/>
                        </a:solidFill>
                      </a:endParaRPr>
                    </a:p>
                  </a:txBody>
                  <a:tcPr/>
                </a:tc>
                <a:tc>
                  <a:txBody>
                    <a:bodyPr/>
                    <a:lstStyle/>
                    <a:p>
                      <a:pPr algn="ctr"/>
                      <a:r>
                        <a:rPr lang="en-US" sz="1200" dirty="0"/>
                        <a:t>4</a:t>
                      </a:r>
                      <a:endParaRPr lang="en-US" sz="1200" dirty="0">
                        <a:solidFill>
                          <a:schemeClr val="tx1"/>
                        </a:solidFill>
                      </a:endParaRPr>
                    </a:p>
                  </a:txBody>
                  <a:tcPr/>
                </a:tc>
                <a:tc>
                  <a:txBody>
                    <a:bodyPr/>
                    <a:lstStyle/>
                    <a:p>
                      <a:pPr algn="ctr"/>
                      <a:r>
                        <a:rPr lang="en-US" sz="1200" dirty="0"/>
                        <a:t>5</a:t>
                      </a:r>
                      <a:endParaRPr lang="en-US" sz="1200" dirty="0">
                        <a:solidFill>
                          <a:schemeClr val="tx1"/>
                        </a:solidFill>
                      </a:endParaRPr>
                    </a:p>
                  </a:txBody>
                  <a:tcPr/>
                </a:tc>
                <a:tc>
                  <a:txBody>
                    <a:bodyPr/>
                    <a:lstStyle/>
                    <a:p>
                      <a:pPr algn="ctr"/>
                      <a:r>
                        <a:rPr lang="en-US" sz="1200" dirty="0"/>
                        <a:t>6</a:t>
                      </a:r>
                      <a:endParaRPr lang="en-US" sz="1200" dirty="0">
                        <a:solidFill>
                          <a:schemeClr val="tx1"/>
                        </a:solidFill>
                      </a:endParaRPr>
                    </a:p>
                  </a:txBody>
                  <a:tcPr/>
                </a:tc>
                <a:tc>
                  <a:txBody>
                    <a:bodyPr/>
                    <a:lstStyle/>
                    <a:p>
                      <a:pPr algn="ctr"/>
                      <a:r>
                        <a:rPr lang="en-US" sz="1200" dirty="0"/>
                        <a:t>7</a:t>
                      </a:r>
                      <a:endParaRPr lang="en-US" sz="1200" dirty="0">
                        <a:solidFill>
                          <a:schemeClr val="tx1"/>
                        </a:solidFill>
                      </a:endParaRPr>
                    </a:p>
                  </a:txBody>
                  <a:tcPr/>
                </a:tc>
                <a:extLst>
                  <a:ext uri="{0D108BD9-81ED-4DB2-BD59-A6C34878D82A}">
                    <a16:rowId xmlns:a16="http://schemas.microsoft.com/office/drawing/2014/main" val="4168745039"/>
                  </a:ext>
                </a:extLst>
              </a:tr>
              <a:tr h="421713">
                <a:tc>
                  <a:txBody>
                    <a:bodyPr/>
                    <a:lstStyle/>
                    <a:p>
                      <a:r>
                        <a:rPr lang="en-US" sz="1200" dirty="0"/>
                        <a:t>No. of pixels</a:t>
                      </a:r>
                    </a:p>
                  </a:txBody>
                  <a:tcPr/>
                </a:tc>
                <a:tc>
                  <a:txBody>
                    <a:bodyPr/>
                    <a:lstStyle/>
                    <a:p>
                      <a:pPr algn="ctr"/>
                      <a:r>
                        <a:rPr lang="en-US" sz="1200" dirty="0"/>
                        <a:t>0</a:t>
                      </a:r>
                    </a:p>
                  </a:txBody>
                  <a:tcPr/>
                </a:tc>
                <a:tc>
                  <a:txBody>
                    <a:bodyPr/>
                    <a:lstStyle/>
                    <a:p>
                      <a:pPr algn="ctr"/>
                      <a:r>
                        <a:rPr lang="en-US" sz="1200" dirty="0"/>
                        <a:t>0</a:t>
                      </a:r>
                    </a:p>
                  </a:txBody>
                  <a:tcPr/>
                </a:tc>
                <a:tc>
                  <a:txBody>
                    <a:bodyPr/>
                    <a:lstStyle/>
                    <a:p>
                      <a:pPr algn="ctr"/>
                      <a:r>
                        <a:rPr lang="en-US" sz="1200" dirty="0"/>
                        <a:t>0</a:t>
                      </a:r>
                    </a:p>
                  </a:txBody>
                  <a:tcPr/>
                </a:tc>
                <a:tc>
                  <a:txBody>
                    <a:bodyPr/>
                    <a:lstStyle/>
                    <a:p>
                      <a:pPr algn="ctr"/>
                      <a:r>
                        <a:rPr lang="en-US" sz="1200" dirty="0"/>
                        <a:t>790</a:t>
                      </a:r>
                    </a:p>
                  </a:txBody>
                  <a:tcPr/>
                </a:tc>
                <a:tc>
                  <a:txBody>
                    <a:bodyPr/>
                    <a:lstStyle/>
                    <a:p>
                      <a:pPr algn="ctr"/>
                      <a:r>
                        <a:rPr lang="en-US" sz="1200" dirty="0"/>
                        <a:t>1023</a:t>
                      </a:r>
                    </a:p>
                  </a:txBody>
                  <a:tcPr/>
                </a:tc>
                <a:tc>
                  <a:txBody>
                    <a:bodyPr/>
                    <a:lstStyle/>
                    <a:p>
                      <a:pPr algn="ctr"/>
                      <a:r>
                        <a:rPr lang="en-US" sz="1200" dirty="0"/>
                        <a:t>850</a:t>
                      </a:r>
                    </a:p>
                  </a:txBody>
                  <a:tcPr/>
                </a:tc>
                <a:tc>
                  <a:txBody>
                    <a:bodyPr/>
                    <a:lstStyle/>
                    <a:p>
                      <a:pPr algn="ctr"/>
                      <a:r>
                        <a:rPr lang="en-US" sz="1200" dirty="0"/>
                        <a:t>985</a:t>
                      </a:r>
                    </a:p>
                  </a:txBody>
                  <a:tcPr/>
                </a:tc>
                <a:tc>
                  <a:txBody>
                    <a:bodyPr/>
                    <a:lstStyle/>
                    <a:p>
                      <a:pPr algn="ctr"/>
                      <a:r>
                        <a:rPr lang="en-US" sz="1200" dirty="0"/>
                        <a:t>448</a:t>
                      </a:r>
                    </a:p>
                  </a:txBody>
                  <a:tcPr/>
                </a:tc>
                <a:extLst>
                  <a:ext uri="{0D108BD9-81ED-4DB2-BD59-A6C34878D82A}">
                    <a16:rowId xmlns:a16="http://schemas.microsoft.com/office/drawing/2014/main" val="3540222072"/>
                  </a:ext>
                </a:extLst>
              </a:tr>
            </a:tbl>
          </a:graphicData>
        </a:graphic>
      </p:graphicFrame>
      <p:sp>
        <p:nvSpPr>
          <p:cNvPr id="11" name="Rectangle 10">
            <a:extLst>
              <a:ext uri="{FF2B5EF4-FFF2-40B4-BE49-F238E27FC236}">
                <a16:creationId xmlns:a16="http://schemas.microsoft.com/office/drawing/2014/main" id="{F96E61DC-E09C-4103-AC5E-0553D2C3310A}"/>
              </a:ext>
            </a:extLst>
          </p:cNvPr>
          <p:cNvSpPr/>
          <p:nvPr/>
        </p:nvSpPr>
        <p:spPr>
          <a:xfrm>
            <a:off x="5516099" y="2729371"/>
            <a:ext cx="1576072" cy="369332"/>
          </a:xfrm>
          <a:prstGeom prst="rect">
            <a:avLst/>
          </a:prstGeom>
        </p:spPr>
        <p:txBody>
          <a:bodyPr wrap="none">
            <a:spAutoFit/>
          </a:bodyPr>
          <a:lstStyle/>
          <a:p>
            <a:pPr marL="0" indent="0">
              <a:buNone/>
            </a:pPr>
            <a:r>
              <a:rPr lang="en-US" b="1" dirty="0"/>
              <a:t>Output Image</a:t>
            </a:r>
          </a:p>
        </p:txBody>
      </p:sp>
    </p:spTree>
    <p:extLst>
      <p:ext uri="{BB962C8B-B14F-4D97-AF65-F5344CB8AC3E}">
        <p14:creationId xmlns:p14="http://schemas.microsoft.com/office/powerpoint/2010/main" val="352593316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747DF-44C4-4BC4-B009-0F8A7F947701}"/>
              </a:ext>
            </a:extLst>
          </p:cNvPr>
          <p:cNvSpPr>
            <a:spLocks noGrp="1"/>
          </p:cNvSpPr>
          <p:nvPr>
            <p:ph type="title"/>
          </p:nvPr>
        </p:nvSpPr>
        <p:spPr/>
        <p:txBody>
          <a:bodyPr/>
          <a:lstStyle/>
          <a:p>
            <a:pPr>
              <a:defRPr/>
            </a:pPr>
            <a:r>
              <a:rPr lang="en-US" dirty="0"/>
              <a:t>Histogram Matching(Specification)</a:t>
            </a:r>
          </a:p>
        </p:txBody>
      </p:sp>
      <p:sp>
        <p:nvSpPr>
          <p:cNvPr id="4" name="Date Placeholder 3">
            <a:extLst>
              <a:ext uri="{FF2B5EF4-FFF2-40B4-BE49-F238E27FC236}">
                <a16:creationId xmlns:a16="http://schemas.microsoft.com/office/drawing/2014/main" id="{909E30A9-9D54-4540-B61A-882976A3DD72}"/>
              </a:ext>
            </a:extLst>
          </p:cNvPr>
          <p:cNvSpPr>
            <a:spLocks noGrp="1"/>
          </p:cNvSpPr>
          <p:nvPr>
            <p:ph type="dt" sz="quarter" idx="10"/>
          </p:nvPr>
        </p:nvSpPr>
        <p:spPr/>
        <p:txBody>
          <a:bodyPr/>
          <a:lstStyle/>
          <a:p>
            <a:pPr>
              <a:defRPr/>
            </a:pPr>
            <a:fld id="{B4F33F86-3858-4CE0-A330-28CC9123C65B}"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0863F8E5-2529-4EEA-8D76-B94E85C4DA59}"/>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104454" name="Slide Number Placeholder 5">
            <a:extLst>
              <a:ext uri="{FF2B5EF4-FFF2-40B4-BE49-F238E27FC236}">
                <a16:creationId xmlns:a16="http://schemas.microsoft.com/office/drawing/2014/main" id="{6D6DA03A-9DC8-40D9-A233-5690B44BBDA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88D5C575-D230-4ABE-8A7F-8A62F88C1ED4}" type="slidenum">
              <a:rPr lang="en-US" altLang="en-US" smtClean="0">
                <a:solidFill>
                  <a:srgbClr val="FFFFFF"/>
                </a:solidFill>
              </a:rPr>
              <a:pPr/>
              <a:t>108</a:t>
            </a:fld>
            <a:endParaRPr lang="en-US" altLang="en-US">
              <a:solidFill>
                <a:srgbClr val="FFFFFF"/>
              </a:solidFill>
            </a:endParaRPr>
          </a:p>
        </p:txBody>
      </p:sp>
      <p:graphicFrame>
        <p:nvGraphicFramePr>
          <p:cNvPr id="8" name="Table 8">
            <a:extLst>
              <a:ext uri="{FF2B5EF4-FFF2-40B4-BE49-F238E27FC236}">
                <a16:creationId xmlns:a16="http://schemas.microsoft.com/office/drawing/2014/main" id="{9811336A-1F2E-4756-8AF1-864FCF9A8586}"/>
              </a:ext>
            </a:extLst>
          </p:cNvPr>
          <p:cNvGraphicFramePr>
            <a:graphicFrameLocks noGrp="1"/>
          </p:cNvGraphicFramePr>
          <p:nvPr>
            <p:extLst>
              <p:ext uri="{D42A27DB-BD31-4B8C-83A1-F6EECF244321}">
                <p14:modId xmlns:p14="http://schemas.microsoft.com/office/powerpoint/2010/main" val="2955565700"/>
              </p:ext>
            </p:extLst>
          </p:nvPr>
        </p:nvGraphicFramePr>
        <p:xfrm>
          <a:off x="6625883" y="1846263"/>
          <a:ext cx="4529478" cy="3878136"/>
        </p:xfrm>
        <a:graphic>
          <a:graphicData uri="http://schemas.openxmlformats.org/drawingml/2006/table">
            <a:tbl>
              <a:tblPr firstRow="1" bandRow="1">
                <a:tableStyleId>{5C22544A-7EE6-4342-B048-85BDC9FD1C3A}</a:tableStyleId>
              </a:tblPr>
              <a:tblGrid>
                <a:gridCol w="1509826">
                  <a:extLst>
                    <a:ext uri="{9D8B030D-6E8A-4147-A177-3AD203B41FA5}">
                      <a16:colId xmlns:a16="http://schemas.microsoft.com/office/drawing/2014/main" val="20000"/>
                    </a:ext>
                  </a:extLst>
                </a:gridCol>
                <a:gridCol w="1509826">
                  <a:extLst>
                    <a:ext uri="{9D8B030D-6E8A-4147-A177-3AD203B41FA5}">
                      <a16:colId xmlns:a16="http://schemas.microsoft.com/office/drawing/2014/main" val="20001"/>
                    </a:ext>
                  </a:extLst>
                </a:gridCol>
                <a:gridCol w="1509826">
                  <a:extLst>
                    <a:ext uri="{9D8B030D-6E8A-4147-A177-3AD203B41FA5}">
                      <a16:colId xmlns:a16="http://schemas.microsoft.com/office/drawing/2014/main" val="20002"/>
                    </a:ext>
                  </a:extLst>
                </a:gridCol>
              </a:tblGrid>
              <a:tr h="430904">
                <a:tc>
                  <a:txBody>
                    <a:bodyPr/>
                    <a:lstStyle/>
                    <a:p>
                      <a:endParaRPr lang="en-US" sz="2000" dirty="0"/>
                    </a:p>
                  </a:txBody>
                  <a:tcPr>
                    <a:blipFill>
                      <a:blip r:embed="rId2"/>
                      <a:stretch>
                        <a:fillRect l="-325" t="-1639" r="-201948" b="-703279"/>
                      </a:stretch>
                    </a:blipFill>
                  </a:tcPr>
                </a:tc>
                <a:tc>
                  <a:txBody>
                    <a:bodyPr/>
                    <a:lstStyle/>
                    <a:p>
                      <a:endParaRPr lang="en-US" sz="2000" dirty="0"/>
                    </a:p>
                  </a:txBody>
                  <a:tcPr>
                    <a:blipFill>
                      <a:blip r:embed="rId2"/>
                      <a:stretch>
                        <a:fillRect l="-100000" t="-1639" r="-101294" b="-703279"/>
                      </a:stretch>
                    </a:blipFill>
                  </a:tcPr>
                </a:tc>
                <a:tc>
                  <a:txBody>
                    <a:bodyPr/>
                    <a:lstStyle/>
                    <a:p>
                      <a:endParaRPr lang="en-US" sz="2000" dirty="0"/>
                    </a:p>
                  </a:txBody>
                  <a:tcPr>
                    <a:blipFill>
                      <a:blip r:embed="rId2"/>
                      <a:stretch>
                        <a:fillRect l="-200649" t="-1639" r="-1623" b="-703279"/>
                      </a:stretch>
                    </a:blipFill>
                  </a:tcPr>
                </a:tc>
                <a:extLst>
                  <a:ext uri="{0D108BD9-81ED-4DB2-BD59-A6C34878D82A}">
                    <a16:rowId xmlns:a16="http://schemas.microsoft.com/office/drawing/2014/main" val="10000"/>
                  </a:ext>
                </a:extLst>
              </a:tr>
              <a:tr h="430904">
                <a:tc>
                  <a:txBody>
                    <a:bodyPr/>
                    <a:lstStyle/>
                    <a:p>
                      <a:pPr algn="ctr"/>
                      <a:r>
                        <a:rPr lang="en-US" sz="2000" dirty="0"/>
                        <a:t>0</a:t>
                      </a:r>
                    </a:p>
                  </a:txBody>
                  <a:tcPr/>
                </a:tc>
                <a:tc>
                  <a:txBody>
                    <a:bodyPr/>
                    <a:lstStyle/>
                    <a:p>
                      <a:pPr algn="ctr"/>
                      <a:r>
                        <a:rPr lang="en-US" sz="2000" dirty="0"/>
                        <a:t>0.00</a:t>
                      </a:r>
                    </a:p>
                  </a:txBody>
                  <a:tcPr/>
                </a:tc>
                <a:tc>
                  <a:txBody>
                    <a:bodyPr/>
                    <a:lstStyle/>
                    <a:p>
                      <a:pPr algn="ctr"/>
                      <a:r>
                        <a:rPr lang="en-US" sz="2000" dirty="0"/>
                        <a:t>0</a:t>
                      </a:r>
                    </a:p>
                  </a:txBody>
                  <a:tcPr/>
                </a:tc>
                <a:extLst>
                  <a:ext uri="{0D108BD9-81ED-4DB2-BD59-A6C34878D82A}">
                    <a16:rowId xmlns:a16="http://schemas.microsoft.com/office/drawing/2014/main" val="10001"/>
                  </a:ext>
                </a:extLst>
              </a:tr>
              <a:tr h="430904">
                <a:tc>
                  <a:txBody>
                    <a:bodyPr/>
                    <a:lstStyle/>
                    <a:p>
                      <a:pPr algn="ctr"/>
                      <a:r>
                        <a:rPr lang="en-US" sz="2000" dirty="0"/>
                        <a:t>1</a:t>
                      </a:r>
                    </a:p>
                  </a:txBody>
                  <a:tcPr/>
                </a:tc>
                <a:tc>
                  <a:txBody>
                    <a:bodyPr/>
                    <a:lstStyle/>
                    <a:p>
                      <a:pPr algn="ctr"/>
                      <a:r>
                        <a:rPr lang="en-US" sz="2000" dirty="0"/>
                        <a:t>0.00</a:t>
                      </a:r>
                    </a:p>
                  </a:txBody>
                  <a:tcPr/>
                </a:tc>
                <a:tc>
                  <a:txBody>
                    <a:bodyPr/>
                    <a:lstStyle/>
                    <a:p>
                      <a:pPr algn="ctr"/>
                      <a:r>
                        <a:rPr lang="en-US" sz="2000" dirty="0"/>
                        <a:t>0</a:t>
                      </a:r>
                    </a:p>
                  </a:txBody>
                  <a:tcPr/>
                </a:tc>
                <a:extLst>
                  <a:ext uri="{0D108BD9-81ED-4DB2-BD59-A6C34878D82A}">
                    <a16:rowId xmlns:a16="http://schemas.microsoft.com/office/drawing/2014/main" val="10002"/>
                  </a:ext>
                </a:extLst>
              </a:tr>
              <a:tr h="430904">
                <a:tc>
                  <a:txBody>
                    <a:bodyPr/>
                    <a:lstStyle/>
                    <a:p>
                      <a:pPr algn="ctr"/>
                      <a:r>
                        <a:rPr lang="en-US" sz="2000" dirty="0"/>
                        <a:t>2</a:t>
                      </a:r>
                    </a:p>
                  </a:txBody>
                  <a:tcPr/>
                </a:tc>
                <a:tc>
                  <a:txBody>
                    <a:bodyPr/>
                    <a:lstStyle/>
                    <a:p>
                      <a:pPr algn="ctr"/>
                      <a:r>
                        <a:rPr lang="en-US" sz="2000" dirty="0"/>
                        <a:t>0.00</a:t>
                      </a:r>
                    </a:p>
                  </a:txBody>
                  <a:tcPr/>
                </a:tc>
                <a:tc>
                  <a:txBody>
                    <a:bodyPr/>
                    <a:lstStyle/>
                    <a:p>
                      <a:pPr algn="ctr"/>
                      <a:r>
                        <a:rPr lang="en-US" sz="2000" dirty="0"/>
                        <a:t>0</a:t>
                      </a:r>
                    </a:p>
                  </a:txBody>
                  <a:tcPr/>
                </a:tc>
                <a:extLst>
                  <a:ext uri="{0D108BD9-81ED-4DB2-BD59-A6C34878D82A}">
                    <a16:rowId xmlns:a16="http://schemas.microsoft.com/office/drawing/2014/main" val="10003"/>
                  </a:ext>
                </a:extLst>
              </a:tr>
              <a:tr h="430904">
                <a:tc>
                  <a:txBody>
                    <a:bodyPr/>
                    <a:lstStyle/>
                    <a:p>
                      <a:pPr algn="ctr"/>
                      <a:r>
                        <a:rPr lang="en-US" sz="2000" dirty="0"/>
                        <a:t>3</a:t>
                      </a:r>
                    </a:p>
                  </a:txBody>
                  <a:tcPr/>
                </a:tc>
                <a:tc>
                  <a:txBody>
                    <a:bodyPr/>
                    <a:lstStyle/>
                    <a:p>
                      <a:pPr algn="ctr"/>
                      <a:r>
                        <a:rPr lang="en-US" sz="2000" dirty="0"/>
                        <a:t>0.15</a:t>
                      </a:r>
                    </a:p>
                  </a:txBody>
                  <a:tcPr/>
                </a:tc>
                <a:tc>
                  <a:txBody>
                    <a:bodyPr/>
                    <a:lstStyle/>
                    <a:p>
                      <a:pPr algn="ctr"/>
                      <a:r>
                        <a:rPr lang="en-US" sz="2000" dirty="0"/>
                        <a:t>0.19</a:t>
                      </a:r>
                    </a:p>
                  </a:txBody>
                  <a:tcPr/>
                </a:tc>
                <a:extLst>
                  <a:ext uri="{0D108BD9-81ED-4DB2-BD59-A6C34878D82A}">
                    <a16:rowId xmlns:a16="http://schemas.microsoft.com/office/drawing/2014/main" val="10004"/>
                  </a:ext>
                </a:extLst>
              </a:tr>
              <a:tr h="430904">
                <a:tc>
                  <a:txBody>
                    <a:bodyPr/>
                    <a:lstStyle/>
                    <a:p>
                      <a:pPr algn="ctr"/>
                      <a:r>
                        <a:rPr lang="en-US" sz="2000" dirty="0"/>
                        <a:t>4</a:t>
                      </a:r>
                    </a:p>
                  </a:txBody>
                  <a:tcPr/>
                </a:tc>
                <a:tc>
                  <a:txBody>
                    <a:bodyPr/>
                    <a:lstStyle/>
                    <a:p>
                      <a:pPr algn="ctr"/>
                      <a:r>
                        <a:rPr lang="en-US" sz="2000" dirty="0"/>
                        <a:t>0.20</a:t>
                      </a:r>
                    </a:p>
                  </a:txBody>
                  <a:tcPr/>
                </a:tc>
                <a:tc>
                  <a:txBody>
                    <a:bodyPr/>
                    <a:lstStyle/>
                    <a:p>
                      <a:pPr algn="ctr"/>
                      <a:r>
                        <a:rPr lang="en-US" sz="2000" dirty="0"/>
                        <a:t>0.25</a:t>
                      </a:r>
                    </a:p>
                  </a:txBody>
                  <a:tcPr/>
                </a:tc>
                <a:extLst>
                  <a:ext uri="{0D108BD9-81ED-4DB2-BD59-A6C34878D82A}">
                    <a16:rowId xmlns:a16="http://schemas.microsoft.com/office/drawing/2014/main" val="10005"/>
                  </a:ext>
                </a:extLst>
              </a:tr>
              <a:tr h="430904">
                <a:tc>
                  <a:txBody>
                    <a:bodyPr/>
                    <a:lstStyle/>
                    <a:p>
                      <a:pPr algn="ctr"/>
                      <a:r>
                        <a:rPr lang="en-US" sz="2000" dirty="0"/>
                        <a:t>5</a:t>
                      </a:r>
                    </a:p>
                  </a:txBody>
                  <a:tcPr/>
                </a:tc>
                <a:tc>
                  <a:txBody>
                    <a:bodyPr/>
                    <a:lstStyle/>
                    <a:p>
                      <a:pPr algn="ctr"/>
                      <a:r>
                        <a:rPr lang="en-US" sz="2000" dirty="0"/>
                        <a:t>0.30</a:t>
                      </a:r>
                    </a:p>
                  </a:txBody>
                  <a:tcPr/>
                </a:tc>
                <a:tc>
                  <a:txBody>
                    <a:bodyPr/>
                    <a:lstStyle/>
                    <a:p>
                      <a:pPr algn="ctr"/>
                      <a:r>
                        <a:rPr lang="en-US" sz="2000" dirty="0"/>
                        <a:t>0.21</a:t>
                      </a:r>
                    </a:p>
                  </a:txBody>
                  <a:tcPr/>
                </a:tc>
                <a:extLst>
                  <a:ext uri="{0D108BD9-81ED-4DB2-BD59-A6C34878D82A}">
                    <a16:rowId xmlns:a16="http://schemas.microsoft.com/office/drawing/2014/main" val="10006"/>
                  </a:ext>
                </a:extLst>
              </a:tr>
              <a:tr h="430904">
                <a:tc>
                  <a:txBody>
                    <a:bodyPr/>
                    <a:lstStyle/>
                    <a:p>
                      <a:pPr algn="ctr"/>
                      <a:r>
                        <a:rPr lang="en-US" sz="2000" dirty="0"/>
                        <a:t>6</a:t>
                      </a:r>
                    </a:p>
                  </a:txBody>
                  <a:tcPr/>
                </a:tc>
                <a:tc>
                  <a:txBody>
                    <a:bodyPr/>
                    <a:lstStyle/>
                    <a:p>
                      <a:pPr algn="ctr"/>
                      <a:r>
                        <a:rPr lang="en-US" sz="2000" dirty="0"/>
                        <a:t>0.20</a:t>
                      </a:r>
                    </a:p>
                  </a:txBody>
                  <a:tcPr/>
                </a:tc>
                <a:tc>
                  <a:txBody>
                    <a:bodyPr/>
                    <a:lstStyle/>
                    <a:p>
                      <a:pPr algn="ctr"/>
                      <a:r>
                        <a:rPr lang="en-US" sz="2000" dirty="0"/>
                        <a:t>0.24</a:t>
                      </a:r>
                    </a:p>
                  </a:txBody>
                  <a:tcPr/>
                </a:tc>
                <a:extLst>
                  <a:ext uri="{0D108BD9-81ED-4DB2-BD59-A6C34878D82A}">
                    <a16:rowId xmlns:a16="http://schemas.microsoft.com/office/drawing/2014/main" val="10007"/>
                  </a:ext>
                </a:extLst>
              </a:tr>
              <a:tr h="430904">
                <a:tc>
                  <a:txBody>
                    <a:bodyPr/>
                    <a:lstStyle/>
                    <a:p>
                      <a:pPr algn="ctr"/>
                      <a:r>
                        <a:rPr lang="en-US" sz="2000" dirty="0"/>
                        <a:t>7</a:t>
                      </a:r>
                    </a:p>
                  </a:txBody>
                  <a:tcPr/>
                </a:tc>
                <a:tc>
                  <a:txBody>
                    <a:bodyPr/>
                    <a:lstStyle/>
                    <a:p>
                      <a:pPr algn="ctr"/>
                      <a:r>
                        <a:rPr lang="en-US" sz="2000" dirty="0"/>
                        <a:t>0.15</a:t>
                      </a:r>
                    </a:p>
                  </a:txBody>
                  <a:tcPr/>
                </a:tc>
                <a:tc>
                  <a:txBody>
                    <a:bodyPr/>
                    <a:lstStyle/>
                    <a:p>
                      <a:pPr algn="ctr"/>
                      <a:r>
                        <a:rPr lang="en-US" sz="2000" dirty="0"/>
                        <a:t>0.109</a:t>
                      </a:r>
                    </a:p>
                  </a:txBody>
                  <a:tcPr/>
                </a:tc>
                <a:extLst>
                  <a:ext uri="{0D108BD9-81ED-4DB2-BD59-A6C34878D82A}">
                    <a16:rowId xmlns:a16="http://schemas.microsoft.com/office/drawing/2014/main" val="2919243628"/>
                  </a:ext>
                </a:extLst>
              </a:tr>
            </a:tbl>
          </a:graphicData>
        </a:graphic>
      </p:graphicFrame>
      <p:graphicFrame>
        <p:nvGraphicFramePr>
          <p:cNvPr id="13" name="Table 10">
            <a:extLst>
              <a:ext uri="{FF2B5EF4-FFF2-40B4-BE49-F238E27FC236}">
                <a16:creationId xmlns:a16="http://schemas.microsoft.com/office/drawing/2014/main" id="{E2908CE5-9E1C-48E3-820E-C38AA7A9A60D}"/>
              </a:ext>
            </a:extLst>
          </p:cNvPr>
          <p:cNvGraphicFramePr>
            <a:graphicFrameLocks noGrp="1"/>
          </p:cNvGraphicFramePr>
          <p:nvPr>
            <p:extLst>
              <p:ext uri="{D42A27DB-BD31-4B8C-83A1-F6EECF244321}">
                <p14:modId xmlns:p14="http://schemas.microsoft.com/office/powerpoint/2010/main" val="3900387641"/>
              </p:ext>
            </p:extLst>
          </p:nvPr>
        </p:nvGraphicFramePr>
        <p:xfrm>
          <a:off x="1096963" y="1848095"/>
          <a:ext cx="5355132" cy="3878136"/>
        </p:xfrm>
        <a:graphic>
          <a:graphicData uri="http://schemas.openxmlformats.org/drawingml/2006/table">
            <a:tbl>
              <a:tblPr firstRow="1" bandRow="1">
                <a:tableStyleId>{5C22544A-7EE6-4342-B048-85BDC9FD1C3A}</a:tableStyleId>
              </a:tblPr>
              <a:tblGrid>
                <a:gridCol w="476110">
                  <a:extLst>
                    <a:ext uri="{9D8B030D-6E8A-4147-A177-3AD203B41FA5}">
                      <a16:colId xmlns:a16="http://schemas.microsoft.com/office/drawing/2014/main" val="20000"/>
                    </a:ext>
                  </a:extLst>
                </a:gridCol>
                <a:gridCol w="598602">
                  <a:extLst>
                    <a:ext uri="{9D8B030D-6E8A-4147-A177-3AD203B41FA5}">
                      <a16:colId xmlns:a16="http://schemas.microsoft.com/office/drawing/2014/main" val="20001"/>
                    </a:ext>
                  </a:extLst>
                </a:gridCol>
                <a:gridCol w="737345">
                  <a:extLst>
                    <a:ext uri="{9D8B030D-6E8A-4147-A177-3AD203B41FA5}">
                      <a16:colId xmlns:a16="http://schemas.microsoft.com/office/drawing/2014/main" val="20002"/>
                    </a:ext>
                  </a:extLst>
                </a:gridCol>
                <a:gridCol w="808091">
                  <a:extLst>
                    <a:ext uri="{9D8B030D-6E8A-4147-A177-3AD203B41FA5}">
                      <a16:colId xmlns:a16="http://schemas.microsoft.com/office/drawing/2014/main" val="20003"/>
                    </a:ext>
                  </a:extLst>
                </a:gridCol>
                <a:gridCol w="916180">
                  <a:extLst>
                    <a:ext uri="{9D8B030D-6E8A-4147-A177-3AD203B41FA5}">
                      <a16:colId xmlns:a16="http://schemas.microsoft.com/office/drawing/2014/main" val="20004"/>
                    </a:ext>
                  </a:extLst>
                </a:gridCol>
                <a:gridCol w="1818804">
                  <a:extLst>
                    <a:ext uri="{9D8B030D-6E8A-4147-A177-3AD203B41FA5}">
                      <a16:colId xmlns:a16="http://schemas.microsoft.com/office/drawing/2014/main" val="20005"/>
                    </a:ext>
                  </a:extLst>
                </a:gridCol>
              </a:tblGrid>
              <a:tr h="403416">
                <a:tc>
                  <a:txBody>
                    <a:bodyPr/>
                    <a:lstStyle/>
                    <a:p>
                      <a:endParaRPr lang="en-US" sz="2000" dirty="0"/>
                    </a:p>
                  </a:txBody>
                  <a:tcPr>
                    <a:blipFill>
                      <a:blip r:embed="rId3"/>
                      <a:stretch>
                        <a:fillRect l="-699" t="-1515" r="-1028671" b="-742424"/>
                      </a:stretch>
                    </a:blipFill>
                  </a:tcPr>
                </a:tc>
                <a:tc>
                  <a:txBody>
                    <a:bodyPr/>
                    <a:lstStyle/>
                    <a:p>
                      <a:endParaRPr lang="en-US" sz="2000" dirty="0"/>
                    </a:p>
                  </a:txBody>
                  <a:tcPr>
                    <a:blipFill>
                      <a:blip r:embed="rId3"/>
                      <a:stretch>
                        <a:fillRect l="-80000" t="-1515" r="-717222" b="-742424"/>
                      </a:stretch>
                    </a:blipFill>
                  </a:tcPr>
                </a:tc>
                <a:tc>
                  <a:txBody>
                    <a:bodyPr/>
                    <a:lstStyle/>
                    <a:p>
                      <a:endParaRPr lang="en-US" sz="2000"/>
                    </a:p>
                  </a:txBody>
                  <a:tcPr>
                    <a:blipFill>
                      <a:blip r:embed="rId3"/>
                      <a:stretch>
                        <a:fillRect l="-146606" t="-1515" r="-484163" b="-742424"/>
                      </a:stretch>
                    </a:blipFill>
                  </a:tcPr>
                </a:tc>
                <a:tc>
                  <a:txBody>
                    <a:bodyPr/>
                    <a:lstStyle/>
                    <a:p>
                      <a:endParaRPr lang="en-US" sz="2000"/>
                    </a:p>
                  </a:txBody>
                  <a:tcPr>
                    <a:blipFill>
                      <a:blip r:embed="rId3"/>
                      <a:stretch>
                        <a:fillRect l="-224280" t="-1515" r="-340329" b="-742424"/>
                      </a:stretch>
                    </a:blipFill>
                  </a:tcPr>
                </a:tc>
                <a:tc>
                  <a:txBody>
                    <a:bodyPr/>
                    <a:lstStyle/>
                    <a:p>
                      <a:endParaRPr lang="en-US" sz="2000" dirty="0"/>
                    </a:p>
                  </a:txBody>
                  <a:tcPr>
                    <a:blipFill>
                      <a:blip r:embed="rId3"/>
                      <a:stretch>
                        <a:fillRect l="-285507" t="-1515" r="-199638" b="-742424"/>
                      </a:stretch>
                    </a:blipFill>
                  </a:tcPr>
                </a:tc>
                <a:tc>
                  <a:txBody>
                    <a:bodyPr/>
                    <a:lstStyle/>
                    <a:p>
                      <a:endParaRPr lang="en-US" sz="2000" dirty="0"/>
                    </a:p>
                  </a:txBody>
                  <a:tcPr>
                    <a:blipFill>
                      <a:blip r:embed="rId3"/>
                      <a:stretch>
                        <a:fillRect l="-194872" t="-1515" r="-916" b="-742424"/>
                      </a:stretch>
                    </a:blipFill>
                  </a:tcPr>
                </a:tc>
                <a:extLst>
                  <a:ext uri="{0D108BD9-81ED-4DB2-BD59-A6C34878D82A}">
                    <a16:rowId xmlns:a16="http://schemas.microsoft.com/office/drawing/2014/main" val="10000"/>
                  </a:ext>
                </a:extLst>
              </a:tr>
              <a:tr h="370840">
                <a:tc>
                  <a:txBody>
                    <a:bodyPr/>
                    <a:lstStyle/>
                    <a:p>
                      <a:pPr algn="ctr"/>
                      <a:r>
                        <a:rPr lang="en-US" sz="2000" dirty="0"/>
                        <a:t>0</a:t>
                      </a:r>
                    </a:p>
                  </a:txBody>
                  <a:tcPr/>
                </a:tc>
                <a:tc>
                  <a:txBody>
                    <a:bodyPr/>
                    <a:lstStyle/>
                    <a:p>
                      <a:pPr algn="ctr"/>
                      <a:r>
                        <a:rPr lang="en-US" sz="2000" dirty="0"/>
                        <a:t>790</a:t>
                      </a:r>
                    </a:p>
                  </a:txBody>
                  <a:tcPr/>
                </a:tc>
                <a:tc>
                  <a:txBody>
                    <a:bodyPr/>
                    <a:lstStyle/>
                    <a:p>
                      <a:pPr algn="ctr"/>
                      <a:r>
                        <a:rPr lang="en-US" sz="2000" dirty="0"/>
                        <a:t>0.19</a:t>
                      </a:r>
                    </a:p>
                  </a:txBody>
                  <a:tcPr/>
                </a:tc>
                <a:tc>
                  <a:txBody>
                    <a:bodyPr/>
                    <a:lstStyle/>
                    <a:p>
                      <a:pPr algn="ctr"/>
                      <a:r>
                        <a:rPr lang="en-US" sz="2000" dirty="0"/>
                        <a:t>1.33</a:t>
                      </a:r>
                    </a:p>
                  </a:txBody>
                  <a:tcPr/>
                </a:tc>
                <a:tc>
                  <a:txBody>
                    <a:bodyPr/>
                    <a:lstStyle/>
                    <a:p>
                      <a:pPr algn="ctr"/>
                      <a:r>
                        <a:rPr lang="en-US" sz="2000" dirty="0"/>
                        <a:t>1</a:t>
                      </a:r>
                    </a:p>
                  </a:txBody>
                  <a:tcPr/>
                </a:tc>
                <a:tc>
                  <a:txBody>
                    <a:bodyPr/>
                    <a:lstStyle/>
                    <a:p>
                      <a:pPr algn="ctr"/>
                      <a:r>
                        <a:rPr lang="en-US" sz="2000" dirty="0"/>
                        <a:t>0.19</a:t>
                      </a:r>
                    </a:p>
                  </a:txBody>
                  <a:tcPr/>
                </a:tc>
                <a:extLst>
                  <a:ext uri="{0D108BD9-81ED-4DB2-BD59-A6C34878D82A}">
                    <a16:rowId xmlns:a16="http://schemas.microsoft.com/office/drawing/2014/main" val="10001"/>
                  </a:ext>
                </a:extLst>
              </a:tr>
              <a:tr h="370840">
                <a:tc>
                  <a:txBody>
                    <a:bodyPr/>
                    <a:lstStyle/>
                    <a:p>
                      <a:pPr algn="ctr"/>
                      <a:r>
                        <a:rPr lang="en-US" sz="2000" dirty="0"/>
                        <a:t>1</a:t>
                      </a:r>
                    </a:p>
                  </a:txBody>
                  <a:tcPr/>
                </a:tc>
                <a:tc>
                  <a:txBody>
                    <a:bodyPr/>
                    <a:lstStyle/>
                    <a:p>
                      <a:pPr algn="ctr"/>
                      <a:r>
                        <a:rPr lang="en-US" sz="2000" dirty="0"/>
                        <a:t>1023</a:t>
                      </a:r>
                    </a:p>
                  </a:txBody>
                  <a:tcPr/>
                </a:tc>
                <a:tc>
                  <a:txBody>
                    <a:bodyPr/>
                    <a:lstStyle/>
                    <a:p>
                      <a:pPr algn="ctr"/>
                      <a:r>
                        <a:rPr lang="en-US" sz="2000" dirty="0"/>
                        <a:t>0.25</a:t>
                      </a:r>
                    </a:p>
                  </a:txBody>
                  <a:tcPr/>
                </a:tc>
                <a:tc>
                  <a:txBody>
                    <a:bodyPr/>
                    <a:lstStyle/>
                    <a:p>
                      <a:pPr algn="ctr"/>
                      <a:r>
                        <a:rPr lang="en-US" sz="2000" dirty="0"/>
                        <a:t>3.08</a:t>
                      </a:r>
                    </a:p>
                  </a:txBody>
                  <a:tcPr/>
                </a:tc>
                <a:tc>
                  <a:txBody>
                    <a:bodyPr/>
                    <a:lstStyle/>
                    <a:p>
                      <a:pPr algn="ctr"/>
                      <a:r>
                        <a:rPr lang="en-US" sz="2000" dirty="0"/>
                        <a:t>3</a:t>
                      </a:r>
                    </a:p>
                  </a:txBody>
                  <a:tcPr/>
                </a:tc>
                <a:tc>
                  <a:txBody>
                    <a:bodyPr/>
                    <a:lstStyle/>
                    <a:p>
                      <a:pPr algn="ctr"/>
                      <a:r>
                        <a:rPr lang="en-US" sz="2000" dirty="0"/>
                        <a:t>0.25</a:t>
                      </a:r>
                    </a:p>
                  </a:txBody>
                  <a:tcPr/>
                </a:tc>
                <a:extLst>
                  <a:ext uri="{0D108BD9-81ED-4DB2-BD59-A6C34878D82A}">
                    <a16:rowId xmlns:a16="http://schemas.microsoft.com/office/drawing/2014/main" val="10002"/>
                  </a:ext>
                </a:extLst>
              </a:tr>
              <a:tr h="370840">
                <a:tc>
                  <a:txBody>
                    <a:bodyPr/>
                    <a:lstStyle/>
                    <a:p>
                      <a:pPr algn="ctr"/>
                      <a:r>
                        <a:rPr lang="en-US" sz="2000" dirty="0"/>
                        <a:t>2</a:t>
                      </a:r>
                    </a:p>
                  </a:txBody>
                  <a:tcPr/>
                </a:tc>
                <a:tc>
                  <a:txBody>
                    <a:bodyPr/>
                    <a:lstStyle/>
                    <a:p>
                      <a:pPr algn="ctr"/>
                      <a:r>
                        <a:rPr lang="en-US" sz="2000" dirty="0"/>
                        <a:t>850</a:t>
                      </a:r>
                    </a:p>
                  </a:txBody>
                  <a:tcPr/>
                </a:tc>
                <a:tc>
                  <a:txBody>
                    <a:bodyPr/>
                    <a:lstStyle/>
                    <a:p>
                      <a:pPr algn="ctr"/>
                      <a:r>
                        <a:rPr lang="en-US" sz="2000" dirty="0"/>
                        <a:t>0.21</a:t>
                      </a:r>
                    </a:p>
                  </a:txBody>
                  <a:tcPr/>
                </a:tc>
                <a:tc>
                  <a:txBody>
                    <a:bodyPr/>
                    <a:lstStyle/>
                    <a:p>
                      <a:pPr algn="ctr"/>
                      <a:r>
                        <a:rPr lang="en-US" sz="2000" dirty="0"/>
                        <a:t>4.55</a:t>
                      </a:r>
                    </a:p>
                  </a:txBody>
                  <a:tcPr/>
                </a:tc>
                <a:tc>
                  <a:txBody>
                    <a:bodyPr/>
                    <a:lstStyle/>
                    <a:p>
                      <a:pPr algn="ctr"/>
                      <a:r>
                        <a:rPr lang="en-US" sz="2000" dirty="0"/>
                        <a:t>5</a:t>
                      </a:r>
                    </a:p>
                  </a:txBody>
                  <a:tcPr/>
                </a:tc>
                <a:tc>
                  <a:txBody>
                    <a:bodyPr/>
                    <a:lstStyle/>
                    <a:p>
                      <a:pPr algn="ctr"/>
                      <a:r>
                        <a:rPr lang="en-US" sz="2000" dirty="0"/>
                        <a:t>0.21</a:t>
                      </a:r>
                    </a:p>
                  </a:txBody>
                  <a:tcPr/>
                </a:tc>
                <a:extLst>
                  <a:ext uri="{0D108BD9-81ED-4DB2-BD59-A6C34878D82A}">
                    <a16:rowId xmlns:a16="http://schemas.microsoft.com/office/drawing/2014/main" val="10003"/>
                  </a:ext>
                </a:extLst>
              </a:tr>
              <a:tr h="370840">
                <a:tc>
                  <a:txBody>
                    <a:bodyPr/>
                    <a:lstStyle/>
                    <a:p>
                      <a:pPr algn="ctr"/>
                      <a:r>
                        <a:rPr lang="en-US" sz="2000" dirty="0"/>
                        <a:t>3</a:t>
                      </a:r>
                    </a:p>
                  </a:txBody>
                  <a:tcPr/>
                </a:tc>
                <a:tc>
                  <a:txBody>
                    <a:bodyPr/>
                    <a:lstStyle/>
                    <a:p>
                      <a:pPr algn="ctr"/>
                      <a:r>
                        <a:rPr lang="en-US" sz="2000" dirty="0"/>
                        <a:t>656</a:t>
                      </a:r>
                    </a:p>
                  </a:txBody>
                  <a:tcPr/>
                </a:tc>
                <a:tc>
                  <a:txBody>
                    <a:bodyPr/>
                    <a:lstStyle/>
                    <a:p>
                      <a:pPr algn="ctr"/>
                      <a:r>
                        <a:rPr lang="en-US" sz="2000" dirty="0"/>
                        <a:t>0.16</a:t>
                      </a:r>
                    </a:p>
                  </a:txBody>
                  <a:tcPr/>
                </a:tc>
                <a:tc>
                  <a:txBody>
                    <a:bodyPr/>
                    <a:lstStyle/>
                    <a:p>
                      <a:pPr algn="ctr"/>
                      <a:r>
                        <a:rPr lang="en-US" sz="2000" dirty="0"/>
                        <a:t>5.67</a:t>
                      </a:r>
                    </a:p>
                  </a:txBody>
                  <a:tcPr/>
                </a:tc>
                <a:tc>
                  <a:txBody>
                    <a:bodyPr/>
                    <a:lstStyle/>
                    <a:p>
                      <a:pPr algn="ctr"/>
                      <a:r>
                        <a:rPr lang="en-US" sz="2000" dirty="0"/>
                        <a:t>6</a:t>
                      </a:r>
                    </a:p>
                  </a:txBody>
                  <a:tcPr/>
                </a:tc>
                <a:tc>
                  <a:txBody>
                    <a:bodyPr/>
                    <a:lstStyle/>
                    <a:p>
                      <a:pPr algn="ctr"/>
                      <a:r>
                        <a:rPr lang="en-US" sz="2000" dirty="0"/>
                        <a:t>0.24</a:t>
                      </a:r>
                    </a:p>
                  </a:txBody>
                  <a:tcPr/>
                </a:tc>
                <a:extLst>
                  <a:ext uri="{0D108BD9-81ED-4DB2-BD59-A6C34878D82A}">
                    <a16:rowId xmlns:a16="http://schemas.microsoft.com/office/drawing/2014/main" val="10004"/>
                  </a:ext>
                </a:extLst>
              </a:tr>
              <a:tr h="370840">
                <a:tc>
                  <a:txBody>
                    <a:bodyPr/>
                    <a:lstStyle/>
                    <a:p>
                      <a:pPr algn="ctr"/>
                      <a:r>
                        <a:rPr lang="en-US" sz="2000" dirty="0"/>
                        <a:t>4</a:t>
                      </a:r>
                    </a:p>
                  </a:txBody>
                  <a:tcPr/>
                </a:tc>
                <a:tc>
                  <a:txBody>
                    <a:bodyPr/>
                    <a:lstStyle/>
                    <a:p>
                      <a:pPr algn="ctr"/>
                      <a:r>
                        <a:rPr lang="en-US" sz="2000" dirty="0"/>
                        <a:t>329</a:t>
                      </a:r>
                    </a:p>
                  </a:txBody>
                  <a:tcPr/>
                </a:tc>
                <a:tc>
                  <a:txBody>
                    <a:bodyPr/>
                    <a:lstStyle/>
                    <a:p>
                      <a:pPr algn="ctr"/>
                      <a:r>
                        <a:rPr lang="en-US" sz="2000" dirty="0"/>
                        <a:t>0.08</a:t>
                      </a:r>
                    </a:p>
                  </a:txBody>
                  <a:tcPr/>
                </a:tc>
                <a:tc>
                  <a:txBody>
                    <a:bodyPr/>
                    <a:lstStyle/>
                    <a:p>
                      <a:pPr algn="ctr"/>
                      <a:r>
                        <a:rPr lang="en-US" sz="2000" dirty="0"/>
                        <a:t>6.23</a:t>
                      </a:r>
                    </a:p>
                  </a:txBody>
                  <a:tcPr/>
                </a:tc>
                <a:tc>
                  <a:txBody>
                    <a:bodyPr/>
                    <a:lstStyle/>
                    <a:p>
                      <a:pPr algn="ctr"/>
                      <a:r>
                        <a:rPr lang="en-US" sz="2000" dirty="0"/>
                        <a:t>6</a:t>
                      </a:r>
                    </a:p>
                  </a:txBody>
                  <a:tcPr/>
                </a:tc>
                <a:tc>
                  <a:txBody>
                    <a:bodyPr/>
                    <a:lstStyle/>
                    <a:p>
                      <a:pPr algn="ctr"/>
                      <a:r>
                        <a:rPr lang="en-US" sz="2000" dirty="0"/>
                        <a:t>0.24</a:t>
                      </a:r>
                    </a:p>
                  </a:txBody>
                  <a:tcPr/>
                </a:tc>
                <a:extLst>
                  <a:ext uri="{0D108BD9-81ED-4DB2-BD59-A6C34878D82A}">
                    <a16:rowId xmlns:a16="http://schemas.microsoft.com/office/drawing/2014/main" val="10005"/>
                  </a:ext>
                </a:extLst>
              </a:tr>
              <a:tr h="370840">
                <a:tc>
                  <a:txBody>
                    <a:bodyPr/>
                    <a:lstStyle/>
                    <a:p>
                      <a:pPr algn="ctr"/>
                      <a:r>
                        <a:rPr lang="en-US" sz="2000" dirty="0"/>
                        <a:t>5</a:t>
                      </a:r>
                    </a:p>
                  </a:txBody>
                  <a:tcPr/>
                </a:tc>
                <a:tc>
                  <a:txBody>
                    <a:bodyPr/>
                    <a:lstStyle/>
                    <a:p>
                      <a:pPr algn="ctr"/>
                      <a:r>
                        <a:rPr lang="en-US" sz="2000" dirty="0"/>
                        <a:t>245</a:t>
                      </a:r>
                    </a:p>
                  </a:txBody>
                  <a:tcPr/>
                </a:tc>
                <a:tc>
                  <a:txBody>
                    <a:bodyPr/>
                    <a:lstStyle/>
                    <a:p>
                      <a:pPr algn="ctr"/>
                      <a:r>
                        <a:rPr lang="en-US" sz="2000" dirty="0"/>
                        <a:t>0.06</a:t>
                      </a:r>
                    </a:p>
                  </a:txBody>
                  <a:tcPr/>
                </a:tc>
                <a:tc>
                  <a:txBody>
                    <a:bodyPr/>
                    <a:lstStyle/>
                    <a:p>
                      <a:pPr algn="ctr"/>
                      <a:r>
                        <a:rPr lang="en-US" sz="2000" dirty="0"/>
                        <a:t>6.65</a:t>
                      </a:r>
                    </a:p>
                  </a:txBody>
                  <a:tcPr/>
                </a:tc>
                <a:tc>
                  <a:txBody>
                    <a:bodyPr/>
                    <a:lstStyle/>
                    <a:p>
                      <a:pPr algn="ctr"/>
                      <a:r>
                        <a:rPr lang="en-US" sz="2000" dirty="0"/>
                        <a:t>7</a:t>
                      </a:r>
                    </a:p>
                  </a:txBody>
                  <a:tcPr/>
                </a:tc>
                <a:tc>
                  <a:txBody>
                    <a:bodyPr/>
                    <a:lstStyle/>
                    <a:p>
                      <a:pPr algn="ctr"/>
                      <a:r>
                        <a:rPr lang="en-US" sz="2000" dirty="0"/>
                        <a:t>0.109</a:t>
                      </a:r>
                    </a:p>
                  </a:txBody>
                  <a:tcPr/>
                </a:tc>
                <a:extLst>
                  <a:ext uri="{0D108BD9-81ED-4DB2-BD59-A6C34878D82A}">
                    <a16:rowId xmlns:a16="http://schemas.microsoft.com/office/drawing/2014/main" val="10006"/>
                  </a:ext>
                </a:extLst>
              </a:tr>
              <a:tr h="370840">
                <a:tc>
                  <a:txBody>
                    <a:bodyPr/>
                    <a:lstStyle/>
                    <a:p>
                      <a:pPr algn="ctr"/>
                      <a:r>
                        <a:rPr lang="en-US" sz="2000" dirty="0"/>
                        <a:t>6</a:t>
                      </a:r>
                    </a:p>
                  </a:txBody>
                  <a:tcPr/>
                </a:tc>
                <a:tc>
                  <a:txBody>
                    <a:bodyPr/>
                    <a:lstStyle/>
                    <a:p>
                      <a:pPr algn="ctr"/>
                      <a:r>
                        <a:rPr lang="en-US" sz="2000" dirty="0"/>
                        <a:t>122</a:t>
                      </a:r>
                    </a:p>
                  </a:txBody>
                  <a:tcPr/>
                </a:tc>
                <a:tc>
                  <a:txBody>
                    <a:bodyPr/>
                    <a:lstStyle/>
                    <a:p>
                      <a:pPr algn="ctr"/>
                      <a:r>
                        <a:rPr lang="en-US" sz="2000" dirty="0"/>
                        <a:t>0.03</a:t>
                      </a:r>
                    </a:p>
                  </a:txBody>
                  <a:tcPr/>
                </a:tc>
                <a:tc>
                  <a:txBody>
                    <a:bodyPr/>
                    <a:lstStyle/>
                    <a:p>
                      <a:pPr algn="ctr"/>
                      <a:r>
                        <a:rPr lang="en-US" sz="2000" dirty="0"/>
                        <a:t>6.86</a:t>
                      </a:r>
                    </a:p>
                  </a:txBody>
                  <a:tcPr/>
                </a:tc>
                <a:tc>
                  <a:txBody>
                    <a:bodyPr/>
                    <a:lstStyle/>
                    <a:p>
                      <a:pPr algn="ctr"/>
                      <a:r>
                        <a:rPr lang="en-US" sz="2000" dirty="0"/>
                        <a:t>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0.109</a:t>
                      </a:r>
                    </a:p>
                  </a:txBody>
                  <a:tcPr/>
                </a:tc>
                <a:extLst>
                  <a:ext uri="{0D108BD9-81ED-4DB2-BD59-A6C34878D82A}">
                    <a16:rowId xmlns:a16="http://schemas.microsoft.com/office/drawing/2014/main" val="10007"/>
                  </a:ext>
                </a:extLst>
              </a:tr>
              <a:tr h="370840">
                <a:tc>
                  <a:txBody>
                    <a:bodyPr/>
                    <a:lstStyle/>
                    <a:p>
                      <a:pPr algn="ctr"/>
                      <a:r>
                        <a:rPr lang="en-US" sz="2000" dirty="0"/>
                        <a:t>7</a:t>
                      </a:r>
                    </a:p>
                  </a:txBody>
                  <a:tcPr/>
                </a:tc>
                <a:tc>
                  <a:txBody>
                    <a:bodyPr/>
                    <a:lstStyle/>
                    <a:p>
                      <a:pPr algn="ctr"/>
                      <a:r>
                        <a:rPr lang="en-US" sz="2000" dirty="0"/>
                        <a:t>81</a:t>
                      </a:r>
                    </a:p>
                  </a:txBody>
                  <a:tcPr/>
                </a:tc>
                <a:tc>
                  <a:txBody>
                    <a:bodyPr/>
                    <a:lstStyle/>
                    <a:p>
                      <a:pPr algn="ctr"/>
                      <a:r>
                        <a:rPr lang="en-US" sz="2000" dirty="0"/>
                        <a:t>0.02</a:t>
                      </a:r>
                    </a:p>
                  </a:txBody>
                  <a:tcPr/>
                </a:tc>
                <a:tc>
                  <a:txBody>
                    <a:bodyPr/>
                    <a:lstStyle/>
                    <a:p>
                      <a:pPr algn="ctr"/>
                      <a:r>
                        <a:rPr lang="en-US" sz="2000" dirty="0"/>
                        <a:t>7.00</a:t>
                      </a:r>
                    </a:p>
                  </a:txBody>
                  <a:tcPr/>
                </a:tc>
                <a:tc>
                  <a:txBody>
                    <a:bodyPr/>
                    <a:lstStyle/>
                    <a:p>
                      <a:pPr algn="ctr"/>
                      <a:r>
                        <a:rPr lang="en-US" sz="2000" dirty="0"/>
                        <a:t>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0.109</a:t>
                      </a:r>
                    </a:p>
                  </a:txBody>
                  <a:tcPr/>
                </a:tc>
                <a:extLst>
                  <a:ext uri="{0D108BD9-81ED-4DB2-BD59-A6C34878D82A}">
                    <a16:rowId xmlns:a16="http://schemas.microsoft.com/office/drawing/2014/main" val="10008"/>
                  </a:ext>
                </a:extLst>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FD041-0263-4FBF-BBF7-E35D2F43D97B}"/>
              </a:ext>
            </a:extLst>
          </p:cNvPr>
          <p:cNvSpPr>
            <a:spLocks noGrp="1"/>
          </p:cNvSpPr>
          <p:nvPr>
            <p:ph type="title"/>
          </p:nvPr>
        </p:nvSpPr>
        <p:spPr/>
        <p:txBody>
          <a:bodyPr/>
          <a:lstStyle/>
          <a:p>
            <a:pPr>
              <a:defRPr/>
            </a:pPr>
            <a:r>
              <a:rPr lang="en-US" sz="4000" dirty="0"/>
              <a:t>Comparison Between Histogram Equalization and Specification</a:t>
            </a:r>
          </a:p>
        </p:txBody>
      </p:sp>
      <p:pic>
        <p:nvPicPr>
          <p:cNvPr id="105475" name="Content Placeholder 6">
            <a:extLst>
              <a:ext uri="{FF2B5EF4-FFF2-40B4-BE49-F238E27FC236}">
                <a16:creationId xmlns:a16="http://schemas.microsoft.com/office/drawing/2014/main" id="{AD5F11A2-0C2C-4033-973A-27DA78D7973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96963" y="1843088"/>
            <a:ext cx="10298112" cy="3952875"/>
          </a:xfrm>
        </p:spPr>
      </p:pic>
      <p:sp>
        <p:nvSpPr>
          <p:cNvPr id="4" name="Date Placeholder 3">
            <a:extLst>
              <a:ext uri="{FF2B5EF4-FFF2-40B4-BE49-F238E27FC236}">
                <a16:creationId xmlns:a16="http://schemas.microsoft.com/office/drawing/2014/main" id="{C46B38E4-97AA-4ED4-8AA8-FB636583B820}"/>
              </a:ext>
            </a:extLst>
          </p:cNvPr>
          <p:cNvSpPr>
            <a:spLocks noGrp="1"/>
          </p:cNvSpPr>
          <p:nvPr>
            <p:ph type="dt" sz="quarter" idx="10"/>
          </p:nvPr>
        </p:nvSpPr>
        <p:spPr/>
        <p:txBody>
          <a:bodyPr/>
          <a:lstStyle/>
          <a:p>
            <a:pPr>
              <a:defRPr/>
            </a:pPr>
            <a:fld id="{0E2CA818-222D-41DF-81BE-7BE592648C56}"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B4E24623-2524-4152-B610-8412E07F86C4}"/>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105478" name="Slide Number Placeholder 5">
            <a:extLst>
              <a:ext uri="{FF2B5EF4-FFF2-40B4-BE49-F238E27FC236}">
                <a16:creationId xmlns:a16="http://schemas.microsoft.com/office/drawing/2014/main" id="{68728398-F0AA-4E8D-AA8F-A97A9B49884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C619A52B-0E1D-42E9-B9C7-B15BEDA1CE8D}" type="slidenum">
              <a:rPr lang="en-US" altLang="en-US" smtClean="0">
                <a:solidFill>
                  <a:srgbClr val="FFFFFF"/>
                </a:solidFill>
              </a:rPr>
              <a:pPr/>
              <a:t>109</a:t>
            </a:fld>
            <a:endParaRPr lang="en-US" altLang="en-US">
              <a:solidFill>
                <a:srgbClr val="FFFFFF"/>
              </a:solidFill>
            </a:endParaRPr>
          </a:p>
        </p:txBody>
      </p:sp>
      <p:sp>
        <p:nvSpPr>
          <p:cNvPr id="8" name="TextBox 7">
            <a:extLst>
              <a:ext uri="{FF2B5EF4-FFF2-40B4-BE49-F238E27FC236}">
                <a16:creationId xmlns:a16="http://schemas.microsoft.com/office/drawing/2014/main" id="{DA6C0E90-6826-4A6F-B933-D969A4C32583}"/>
              </a:ext>
            </a:extLst>
          </p:cNvPr>
          <p:cNvSpPr txBox="1"/>
          <p:nvPr/>
        </p:nvSpPr>
        <p:spPr>
          <a:xfrm>
            <a:off x="3448050" y="5837238"/>
            <a:ext cx="6094413" cy="523875"/>
          </a:xfrm>
          <a:prstGeom prst="rect">
            <a:avLst/>
          </a:prstGeom>
          <a:noFill/>
        </p:spPr>
        <p:txBody>
          <a:bodyPr>
            <a:spAutoFit/>
          </a:bodyPr>
          <a:lstStyle/>
          <a:p>
            <a:pPr algn="ctr">
              <a:defRPr/>
            </a:pPr>
            <a:r>
              <a:rPr lang="en-US" sz="1400" b="1" dirty="0">
                <a:solidFill>
                  <a:srgbClr val="000000"/>
                </a:solidFill>
                <a:latin typeface="+mj-lt"/>
              </a:rPr>
              <a:t>Figure 23.</a:t>
            </a:r>
            <a:r>
              <a:rPr lang="en-US" sz="1400" dirty="0">
                <a:solidFill>
                  <a:srgbClr val="000000"/>
                </a:solidFill>
                <a:latin typeface="+mj-lt"/>
              </a:rPr>
              <a:t> (a) An image (b) Histogram of the image (a)</a:t>
            </a:r>
            <a:br>
              <a:rPr lang="en-US" sz="1400" dirty="0">
                <a:latin typeface="+mj-lt"/>
              </a:rPr>
            </a:br>
            <a:endParaRPr lang="en-US" sz="1400" dirty="0">
              <a:latin typeface="+mj-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E82E01-CC58-41E9-8457-66FD716AFF3F}"/>
              </a:ext>
            </a:extLst>
          </p:cNvPr>
          <p:cNvSpPr>
            <a:spLocks noGrp="1"/>
          </p:cNvSpPr>
          <p:nvPr>
            <p:ph type="title"/>
          </p:nvPr>
        </p:nvSpPr>
        <p:spPr/>
        <p:txBody>
          <a:bodyPr/>
          <a:lstStyle/>
          <a:p>
            <a:pPr eaLnBrk="1" fontAlgn="auto" hangingPunct="1">
              <a:spcAft>
                <a:spcPts val="0"/>
              </a:spcAft>
              <a:defRPr/>
            </a:pPr>
            <a:r>
              <a:rPr lang="en-US" altLang="en-US" dirty="0">
                <a:solidFill>
                  <a:schemeClr val="tx1">
                    <a:lumMod val="75000"/>
                    <a:lumOff val="25000"/>
                  </a:schemeClr>
                </a:solidFill>
              </a:rPr>
              <a:t>Spatial Domain vs Frequency Domain</a:t>
            </a:r>
            <a:endParaRPr lang="en-US" dirty="0">
              <a:solidFill>
                <a:schemeClr val="tx1">
                  <a:lumMod val="75000"/>
                  <a:lumOff val="25000"/>
                </a:schemeClr>
              </a:solidFill>
            </a:endParaRPr>
          </a:p>
        </p:txBody>
      </p:sp>
      <p:sp>
        <p:nvSpPr>
          <p:cNvPr id="20483" name="Content Placeholder 5">
            <a:extLst>
              <a:ext uri="{FF2B5EF4-FFF2-40B4-BE49-F238E27FC236}">
                <a16:creationId xmlns:a16="http://schemas.microsoft.com/office/drawing/2014/main" id="{140AE6D9-EA4A-4DB6-8296-3C4A4A097BFD}"/>
              </a:ext>
            </a:extLst>
          </p:cNvPr>
          <p:cNvSpPr>
            <a:spLocks noGrp="1" noChangeArrowheads="1"/>
          </p:cNvSpPr>
          <p:nvPr>
            <p:ph idx="1"/>
          </p:nvPr>
        </p:nvSpPr>
        <p:spPr/>
        <p:txBody>
          <a:bodyPr/>
          <a:lstStyle/>
          <a:p>
            <a:pPr algn="just" eaLnBrk="1" hangingPunct="1">
              <a:lnSpc>
                <a:spcPct val="150000"/>
              </a:lnSpc>
              <a:buFont typeface="Wingdings" panose="05000000000000000000" pitchFamily="2" charset="2"/>
              <a:buChar char="ü"/>
            </a:pPr>
            <a:r>
              <a:rPr lang="en-US" altLang="en-US" dirty="0"/>
              <a:t>It is very easier to process images in spatial domain compared to frequency domain.</a:t>
            </a:r>
          </a:p>
          <a:p>
            <a:pPr algn="just" eaLnBrk="1" hangingPunct="1">
              <a:lnSpc>
                <a:spcPct val="150000"/>
              </a:lnSpc>
              <a:buFont typeface="Wingdings" panose="05000000000000000000" pitchFamily="2" charset="2"/>
              <a:buChar char="ü"/>
            </a:pPr>
            <a:r>
              <a:rPr lang="en-US" altLang="en-US" dirty="0"/>
              <a:t>Efficiency is very high in spatial domain compared to frequency domain.</a:t>
            </a:r>
          </a:p>
          <a:p>
            <a:pPr algn="just" eaLnBrk="1" hangingPunct="1">
              <a:lnSpc>
                <a:spcPct val="150000"/>
              </a:lnSpc>
              <a:buFont typeface="Wingdings" panose="05000000000000000000" pitchFamily="2" charset="2"/>
              <a:buChar char="ü"/>
            </a:pPr>
            <a:r>
              <a:rPr lang="en-US" altLang="en-US" dirty="0"/>
              <a:t>Generally, spatial domain techniques are more efficient computationally and require less processing resources to implement.</a:t>
            </a:r>
          </a:p>
          <a:p>
            <a:pPr eaLnBrk="1" hangingPunct="1"/>
            <a:endParaRPr lang="en-US" altLang="en-US" dirty="0"/>
          </a:p>
        </p:txBody>
      </p:sp>
      <p:sp>
        <p:nvSpPr>
          <p:cNvPr id="20484" name="Date Placeholder 1">
            <a:extLst>
              <a:ext uri="{FF2B5EF4-FFF2-40B4-BE49-F238E27FC236}">
                <a16:creationId xmlns:a16="http://schemas.microsoft.com/office/drawing/2014/main" id="{95BEC97E-2245-4ADA-83D0-93BE2609FD15}"/>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16E08DDC-98E0-4890-8659-F94B614C6AD7}" type="datetime1">
              <a:rPr lang="en-US" altLang="en-US" smtClean="0">
                <a:solidFill>
                  <a:srgbClr val="FFFFFF"/>
                </a:solidFill>
              </a:rPr>
              <a:pPr fontAlgn="base">
                <a:spcBef>
                  <a:spcPct val="0"/>
                </a:spcBef>
                <a:spcAft>
                  <a:spcPct val="0"/>
                </a:spcAft>
              </a:pPr>
              <a:t>6/2/2023</a:t>
            </a:fld>
            <a:endParaRPr lang="en-US" altLang="en-US">
              <a:solidFill>
                <a:srgbClr val="FFFFFF"/>
              </a:solidFill>
            </a:endParaRPr>
          </a:p>
        </p:txBody>
      </p:sp>
      <p:sp>
        <p:nvSpPr>
          <p:cNvPr id="3" name="Footer Placeholder 2">
            <a:extLst>
              <a:ext uri="{FF2B5EF4-FFF2-40B4-BE49-F238E27FC236}">
                <a16:creationId xmlns:a16="http://schemas.microsoft.com/office/drawing/2014/main" id="{6D043293-0A90-4952-A59E-05B1E2A296DE}"/>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20486" name="Slide Number Placeholder 3">
            <a:extLst>
              <a:ext uri="{FF2B5EF4-FFF2-40B4-BE49-F238E27FC236}">
                <a16:creationId xmlns:a16="http://schemas.microsoft.com/office/drawing/2014/main" id="{0CF053F9-D7CA-45D2-9EED-B39904CA0C9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D9D4C47F-A600-4BC8-88DD-BE60B82FF372}" type="slidenum">
              <a:rPr lang="en-US" altLang="en-US" smtClean="0">
                <a:solidFill>
                  <a:srgbClr val="FFFFFF"/>
                </a:solidFill>
              </a:rPr>
              <a:pPr/>
              <a:t>11</a:t>
            </a:fld>
            <a:endParaRPr lang="en-US" altLang="en-US">
              <a:solidFill>
                <a:srgbClr val="FFFFFF"/>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E83C0-072A-4092-88B5-0EA2A2F56E83}"/>
              </a:ext>
            </a:extLst>
          </p:cNvPr>
          <p:cNvSpPr>
            <a:spLocks noGrp="1"/>
          </p:cNvSpPr>
          <p:nvPr>
            <p:ph type="title"/>
          </p:nvPr>
        </p:nvSpPr>
        <p:spPr/>
        <p:txBody>
          <a:bodyPr/>
          <a:lstStyle/>
          <a:p>
            <a:pPr>
              <a:defRPr/>
            </a:pPr>
            <a:r>
              <a:rPr lang="en-US" sz="4000" dirty="0"/>
              <a:t>Comparison Between Histogram Equalization and Specification</a:t>
            </a:r>
          </a:p>
        </p:txBody>
      </p:sp>
      <p:pic>
        <p:nvPicPr>
          <p:cNvPr id="106499" name="Content Placeholder 6">
            <a:extLst>
              <a:ext uri="{FF2B5EF4-FFF2-40B4-BE49-F238E27FC236}">
                <a16:creationId xmlns:a16="http://schemas.microsoft.com/office/drawing/2014/main" id="{400447CA-DA78-42B0-993F-FC835229F2B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31875" y="1985963"/>
            <a:ext cx="7381875" cy="3543300"/>
          </a:xfrm>
        </p:spPr>
      </p:pic>
      <p:sp>
        <p:nvSpPr>
          <p:cNvPr id="4" name="Date Placeholder 3">
            <a:extLst>
              <a:ext uri="{FF2B5EF4-FFF2-40B4-BE49-F238E27FC236}">
                <a16:creationId xmlns:a16="http://schemas.microsoft.com/office/drawing/2014/main" id="{BFDB61CC-3117-478B-B9F2-E0F31E8FEC8E}"/>
              </a:ext>
            </a:extLst>
          </p:cNvPr>
          <p:cNvSpPr>
            <a:spLocks noGrp="1"/>
          </p:cNvSpPr>
          <p:nvPr>
            <p:ph type="dt" sz="quarter" idx="10"/>
          </p:nvPr>
        </p:nvSpPr>
        <p:spPr/>
        <p:txBody>
          <a:bodyPr/>
          <a:lstStyle/>
          <a:p>
            <a:pPr>
              <a:defRPr/>
            </a:pPr>
            <a:fld id="{0E2CA818-222D-41DF-81BE-7BE592648C56}"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AEC9D199-1A94-428D-BD66-5310000EF337}"/>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106502" name="Slide Number Placeholder 5">
            <a:extLst>
              <a:ext uri="{FF2B5EF4-FFF2-40B4-BE49-F238E27FC236}">
                <a16:creationId xmlns:a16="http://schemas.microsoft.com/office/drawing/2014/main" id="{58066BCC-633D-4B8D-80F0-F28D5E39220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1E61970D-0934-46C6-82E7-B61BEBF51E58}" type="slidenum">
              <a:rPr lang="en-US" altLang="en-US" smtClean="0">
                <a:solidFill>
                  <a:srgbClr val="FFFFFF"/>
                </a:solidFill>
              </a:rPr>
              <a:pPr/>
              <a:t>110</a:t>
            </a:fld>
            <a:endParaRPr lang="en-US" altLang="en-US">
              <a:solidFill>
                <a:srgbClr val="FFFFFF"/>
              </a:solidFill>
            </a:endParaRPr>
          </a:p>
        </p:txBody>
      </p:sp>
      <p:pic>
        <p:nvPicPr>
          <p:cNvPr id="106503" name="Picture 7">
            <a:extLst>
              <a:ext uri="{FF2B5EF4-FFF2-40B4-BE49-F238E27FC236}">
                <a16:creationId xmlns:a16="http://schemas.microsoft.com/office/drawing/2014/main" id="{E62CB535-BC89-46F5-A9F3-65F61777CF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9000" y="2211388"/>
            <a:ext cx="2800350" cy="331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08C530D1-A1DC-4E8E-A7F0-5C199F132BC7}"/>
              </a:ext>
            </a:extLst>
          </p:cNvPr>
          <p:cNvSpPr txBox="1"/>
          <p:nvPr/>
        </p:nvSpPr>
        <p:spPr>
          <a:xfrm>
            <a:off x="1031875" y="5721350"/>
            <a:ext cx="10494963" cy="738188"/>
          </a:xfrm>
          <a:prstGeom prst="rect">
            <a:avLst/>
          </a:prstGeom>
          <a:noFill/>
        </p:spPr>
        <p:txBody>
          <a:bodyPr>
            <a:spAutoFit/>
          </a:bodyPr>
          <a:lstStyle/>
          <a:p>
            <a:pPr algn="ctr">
              <a:defRPr/>
            </a:pPr>
            <a:r>
              <a:rPr lang="en-US" sz="1400" b="1" dirty="0">
                <a:solidFill>
                  <a:srgbClr val="000000"/>
                </a:solidFill>
                <a:latin typeface="+mj-lt"/>
              </a:rPr>
              <a:t>Figure 24.</a:t>
            </a:r>
            <a:r>
              <a:rPr lang="en-US" sz="1400" dirty="0">
                <a:solidFill>
                  <a:srgbClr val="000000"/>
                </a:solidFill>
                <a:latin typeface="+mj-lt"/>
              </a:rPr>
              <a:t> (a) Histogram equalization transformation obtained using the histogram in </a:t>
            </a:r>
            <a:r>
              <a:rPr lang="en-US" sz="1400" b="1" dirty="0">
                <a:solidFill>
                  <a:srgbClr val="000000"/>
                </a:solidFill>
                <a:latin typeface="+mj-lt"/>
              </a:rPr>
              <a:t>Fig 23 </a:t>
            </a:r>
            <a:r>
              <a:rPr lang="en-US" sz="1400" dirty="0">
                <a:solidFill>
                  <a:srgbClr val="000000"/>
                </a:solidFill>
                <a:latin typeface="+mj-lt"/>
              </a:rPr>
              <a:t>(b). (b) Histogram equalized image. (c)</a:t>
            </a:r>
          </a:p>
          <a:p>
            <a:pPr algn="ctr">
              <a:defRPr/>
            </a:pPr>
            <a:r>
              <a:rPr lang="en-US" sz="1400" dirty="0">
                <a:solidFill>
                  <a:srgbClr val="000000"/>
                </a:solidFill>
                <a:latin typeface="+mj-lt"/>
              </a:rPr>
              <a:t>Histogram of equalized image.</a:t>
            </a:r>
            <a:br>
              <a:rPr lang="en-US" sz="1400" dirty="0">
                <a:latin typeface="+mj-lt"/>
              </a:rPr>
            </a:br>
            <a:endParaRPr lang="en-US" sz="1400" dirty="0">
              <a:latin typeface="+mj-lt"/>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C2640-9191-4355-A8CF-FFF0A6BAEE89}"/>
              </a:ext>
            </a:extLst>
          </p:cNvPr>
          <p:cNvSpPr>
            <a:spLocks noGrp="1"/>
          </p:cNvSpPr>
          <p:nvPr>
            <p:ph type="title"/>
          </p:nvPr>
        </p:nvSpPr>
        <p:spPr>
          <a:xfrm>
            <a:off x="1096963" y="287338"/>
            <a:ext cx="10058400" cy="1449387"/>
          </a:xfrm>
        </p:spPr>
        <p:txBody>
          <a:bodyPr/>
          <a:lstStyle/>
          <a:p>
            <a:pPr>
              <a:defRPr/>
            </a:pPr>
            <a:r>
              <a:rPr lang="en-US" sz="4000" dirty="0"/>
              <a:t>Comparison Between Histogram Equalization and Specification</a:t>
            </a:r>
          </a:p>
        </p:txBody>
      </p:sp>
      <p:sp>
        <p:nvSpPr>
          <p:cNvPr id="4" name="Content Placeholder 3">
            <a:extLst>
              <a:ext uri="{FF2B5EF4-FFF2-40B4-BE49-F238E27FC236}">
                <a16:creationId xmlns:a16="http://schemas.microsoft.com/office/drawing/2014/main" id="{FB496610-9B04-426A-A8E4-DE6A36BF1A89}"/>
              </a:ext>
            </a:extLst>
          </p:cNvPr>
          <p:cNvSpPr>
            <a:spLocks noGrp="1"/>
          </p:cNvSpPr>
          <p:nvPr>
            <p:ph sz="half" idx="2"/>
          </p:nvPr>
        </p:nvSpPr>
        <p:spPr>
          <a:xfrm>
            <a:off x="6218238" y="1846263"/>
            <a:ext cx="4937125" cy="4022725"/>
          </a:xfrm>
        </p:spPr>
        <p:txBody>
          <a:bodyPr/>
          <a:lstStyle/>
          <a:p>
            <a:pPr algn="just">
              <a:lnSpc>
                <a:spcPct val="150000"/>
              </a:lnSpc>
              <a:buFont typeface="Wingdings" panose="05000000000000000000" pitchFamily="2" charset="2"/>
              <a:buChar char="v"/>
              <a:defRPr/>
            </a:pPr>
            <a:r>
              <a:rPr lang="en-US" sz="1800" dirty="0">
                <a:solidFill>
                  <a:schemeClr val="tx1"/>
                </a:solidFill>
              </a:rPr>
              <a:t>The transformation function </a:t>
            </a:r>
            <a:r>
              <a:rPr lang="en-US" sz="1800" i="1" dirty="0">
                <a:solidFill>
                  <a:schemeClr val="tx1"/>
                </a:solidFill>
              </a:rPr>
              <a:t>G</a:t>
            </a:r>
            <a:r>
              <a:rPr lang="en-US" sz="1800" dirty="0">
                <a:solidFill>
                  <a:schemeClr val="tx1"/>
                </a:solidFill>
              </a:rPr>
              <a:t>(</a:t>
            </a:r>
            <a:r>
              <a:rPr lang="en-US" sz="1800" i="1" dirty="0">
                <a:solidFill>
                  <a:schemeClr val="tx1"/>
                </a:solidFill>
              </a:rPr>
              <a:t>z</a:t>
            </a:r>
            <a:r>
              <a:rPr lang="en-US" sz="1800" dirty="0">
                <a:solidFill>
                  <a:schemeClr val="tx1"/>
                </a:solidFill>
              </a:rPr>
              <a:t>) obtained from this histogram is labeled transformation (1) in </a:t>
            </a:r>
            <a:r>
              <a:rPr lang="en-US" sz="1800" b="1" dirty="0">
                <a:solidFill>
                  <a:schemeClr val="tx1"/>
                </a:solidFill>
              </a:rPr>
              <a:t>Fig. 25(b)</a:t>
            </a:r>
            <a:r>
              <a:rPr lang="en-US" sz="1800" dirty="0">
                <a:solidFill>
                  <a:schemeClr val="tx1"/>
                </a:solidFill>
              </a:rPr>
              <a:t>.</a:t>
            </a:r>
          </a:p>
          <a:p>
            <a:pPr algn="just">
              <a:lnSpc>
                <a:spcPct val="150000"/>
              </a:lnSpc>
              <a:buFont typeface="Wingdings" panose="05000000000000000000" pitchFamily="2" charset="2"/>
              <a:buChar char="v"/>
              <a:defRPr/>
            </a:pPr>
            <a:r>
              <a:rPr lang="en-US" sz="1800" dirty="0">
                <a:solidFill>
                  <a:schemeClr val="tx1"/>
                </a:solidFill>
              </a:rPr>
              <a:t> Similarly, the inverse transformation from is</a:t>
            </a:r>
            <a:br>
              <a:rPr lang="en-US" sz="1800" dirty="0">
                <a:solidFill>
                  <a:schemeClr val="tx1"/>
                </a:solidFill>
              </a:rPr>
            </a:br>
            <a:r>
              <a:rPr lang="en-US" sz="1800" dirty="0">
                <a:solidFill>
                  <a:schemeClr val="tx1"/>
                </a:solidFill>
              </a:rPr>
              <a:t>labeled transformation (2).</a:t>
            </a:r>
          </a:p>
          <a:p>
            <a:pPr algn="just">
              <a:lnSpc>
                <a:spcPct val="150000"/>
              </a:lnSpc>
              <a:buFont typeface="Wingdings" panose="05000000000000000000" pitchFamily="2" charset="2"/>
              <a:buChar char="v"/>
              <a:defRPr/>
            </a:pPr>
            <a:r>
              <a:rPr lang="en-US" sz="1800" dirty="0">
                <a:solidFill>
                  <a:schemeClr val="tx1"/>
                </a:solidFill>
              </a:rPr>
              <a:t> The enhanced image in </a:t>
            </a:r>
            <a:r>
              <a:rPr lang="en-US" sz="1800" b="1" dirty="0">
                <a:solidFill>
                  <a:schemeClr val="tx1"/>
                </a:solidFill>
              </a:rPr>
              <a:t>Fig. 25(c) </a:t>
            </a:r>
            <a:r>
              <a:rPr lang="en-US" sz="1800" dirty="0">
                <a:solidFill>
                  <a:schemeClr val="tx1"/>
                </a:solidFill>
              </a:rPr>
              <a:t>was obtained by applying transformation (2) to the pixels of the histogram-equalized image in </a:t>
            </a:r>
            <a:r>
              <a:rPr lang="en-US" sz="1800" b="1" dirty="0">
                <a:solidFill>
                  <a:schemeClr val="tx1"/>
                </a:solidFill>
              </a:rPr>
              <a:t>Fig. 24(b).</a:t>
            </a:r>
          </a:p>
          <a:p>
            <a:pPr marL="0" indent="0" algn="just">
              <a:buFont typeface="Calibri" panose="020F0502020204030204" pitchFamily="34" charset="0"/>
              <a:buNone/>
              <a:defRPr/>
            </a:pPr>
            <a:r>
              <a:rPr lang="en-US" b="1" dirty="0"/>
              <a:t> </a:t>
            </a:r>
            <a:br>
              <a:rPr lang="en-US" dirty="0"/>
            </a:br>
            <a:endParaRPr lang="en-US" dirty="0"/>
          </a:p>
        </p:txBody>
      </p:sp>
      <p:sp>
        <p:nvSpPr>
          <p:cNvPr id="5" name="Date Placeholder 4">
            <a:extLst>
              <a:ext uri="{FF2B5EF4-FFF2-40B4-BE49-F238E27FC236}">
                <a16:creationId xmlns:a16="http://schemas.microsoft.com/office/drawing/2014/main" id="{CFE50CD7-2A12-446A-83D4-41F77418058F}"/>
              </a:ext>
            </a:extLst>
          </p:cNvPr>
          <p:cNvSpPr>
            <a:spLocks noGrp="1"/>
          </p:cNvSpPr>
          <p:nvPr>
            <p:ph type="dt" sz="quarter" idx="10"/>
          </p:nvPr>
        </p:nvSpPr>
        <p:spPr/>
        <p:txBody>
          <a:bodyPr/>
          <a:lstStyle/>
          <a:p>
            <a:pPr>
              <a:defRPr/>
            </a:pPr>
            <a:fld id="{5DA33D62-AFBD-4D6C-876C-E3F8A5EF84B3}" type="datetime1">
              <a:rPr lang="en-US" smtClean="0"/>
              <a:pPr>
                <a:defRPr/>
              </a:pPr>
              <a:t>6/2/2023</a:t>
            </a:fld>
            <a:endParaRPr lang="en-US" dirty="0"/>
          </a:p>
        </p:txBody>
      </p:sp>
      <p:sp>
        <p:nvSpPr>
          <p:cNvPr id="6" name="Footer Placeholder 5">
            <a:extLst>
              <a:ext uri="{FF2B5EF4-FFF2-40B4-BE49-F238E27FC236}">
                <a16:creationId xmlns:a16="http://schemas.microsoft.com/office/drawing/2014/main" id="{78978A77-ECA3-4A4B-B766-D0D3E8AB2AAC}"/>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107526" name="Slide Number Placeholder 6">
            <a:extLst>
              <a:ext uri="{FF2B5EF4-FFF2-40B4-BE49-F238E27FC236}">
                <a16:creationId xmlns:a16="http://schemas.microsoft.com/office/drawing/2014/main" id="{2E214A72-3132-4560-8519-4A743177579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32BEE9D5-9BFA-46B1-9770-8F98F8C9E403}" type="slidenum">
              <a:rPr lang="en-US" altLang="en-US" smtClean="0">
                <a:solidFill>
                  <a:srgbClr val="FFFFFF"/>
                </a:solidFill>
              </a:rPr>
              <a:pPr/>
              <a:t>111</a:t>
            </a:fld>
            <a:endParaRPr lang="en-US" altLang="en-US">
              <a:solidFill>
                <a:srgbClr val="FFFFFF"/>
              </a:solidFill>
            </a:endParaRPr>
          </a:p>
        </p:txBody>
      </p:sp>
      <p:pic>
        <p:nvPicPr>
          <p:cNvPr id="107527" name="Content Placeholder 6">
            <a:extLst>
              <a:ext uri="{FF2B5EF4-FFF2-40B4-BE49-F238E27FC236}">
                <a16:creationId xmlns:a16="http://schemas.microsoft.com/office/drawing/2014/main" id="{1080BE07-83B4-4856-861E-E7C6AA58B500}"/>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096963" y="1814513"/>
            <a:ext cx="4938712" cy="3906837"/>
          </a:xfrm>
        </p:spPr>
      </p:pic>
      <p:sp>
        <p:nvSpPr>
          <p:cNvPr id="10" name="Rectangle 9">
            <a:extLst>
              <a:ext uri="{FF2B5EF4-FFF2-40B4-BE49-F238E27FC236}">
                <a16:creationId xmlns:a16="http://schemas.microsoft.com/office/drawing/2014/main" id="{57276837-8320-4165-9E30-35F959AA1916}"/>
              </a:ext>
            </a:extLst>
          </p:cNvPr>
          <p:cNvSpPr>
            <a:spLocks noRot="1" noChangeAspect="1" noMove="1" noResize="1" noEditPoints="1" noAdjustHandles="1" noChangeArrowheads="1" noChangeShapeType="1" noTextEdit="1"/>
          </p:cNvSpPr>
          <p:nvPr/>
        </p:nvSpPr>
        <p:spPr>
          <a:xfrm>
            <a:off x="1096964" y="5608138"/>
            <a:ext cx="5059364" cy="773673"/>
          </a:xfrm>
          <a:prstGeom prst="rect">
            <a:avLst/>
          </a:prstGeom>
          <a:blipFill>
            <a:blip r:embed="rId3"/>
            <a:stretch>
              <a:fillRect t="-1575" b="-4724"/>
            </a:stretch>
          </a:blipFill>
        </p:spPr>
        <p:txBody>
          <a:bodyPr/>
          <a:lstStyle/>
          <a:p>
            <a:r>
              <a:rPr lang="en-US">
                <a:noFill/>
              </a:rPr>
              <a:t> </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78803-6149-487D-9686-B67CB1D6FC6E}"/>
              </a:ext>
            </a:extLst>
          </p:cNvPr>
          <p:cNvSpPr>
            <a:spLocks noGrp="1"/>
          </p:cNvSpPr>
          <p:nvPr>
            <p:ph type="title"/>
          </p:nvPr>
        </p:nvSpPr>
        <p:spPr/>
        <p:txBody>
          <a:bodyPr/>
          <a:lstStyle/>
          <a:p>
            <a:pPr>
              <a:defRPr/>
            </a:pPr>
            <a:r>
              <a:rPr lang="en-US" dirty="0"/>
              <a:t>Local Histogram Processing</a:t>
            </a:r>
          </a:p>
        </p:txBody>
      </p:sp>
      <p:sp>
        <p:nvSpPr>
          <p:cNvPr id="108547" name="Content Placeholder 2">
            <a:extLst>
              <a:ext uri="{FF2B5EF4-FFF2-40B4-BE49-F238E27FC236}">
                <a16:creationId xmlns:a16="http://schemas.microsoft.com/office/drawing/2014/main" id="{D96F205E-14E0-4CF6-9BA2-314B752C4322}"/>
              </a:ext>
            </a:extLst>
          </p:cNvPr>
          <p:cNvSpPr>
            <a:spLocks noGrp="1" noChangeArrowheads="1"/>
          </p:cNvSpPr>
          <p:nvPr>
            <p:ph idx="1"/>
          </p:nvPr>
        </p:nvSpPr>
        <p:spPr/>
        <p:txBody>
          <a:bodyPr/>
          <a:lstStyle/>
          <a:p>
            <a:pPr algn="just">
              <a:lnSpc>
                <a:spcPct val="150000"/>
              </a:lnSpc>
              <a:buFont typeface="Wingdings" panose="05000000000000000000" pitchFamily="2" charset="2"/>
              <a:buChar char="v"/>
            </a:pPr>
            <a:r>
              <a:rPr lang="en-US" altLang="en-US">
                <a:solidFill>
                  <a:schemeClr val="tx1"/>
                </a:solidFill>
              </a:rPr>
              <a:t>The histogram processing methods discussed thus far are </a:t>
            </a:r>
            <a:r>
              <a:rPr lang="en-US" altLang="en-US" i="1">
                <a:solidFill>
                  <a:schemeClr val="tx1"/>
                </a:solidFill>
              </a:rPr>
              <a:t>global</a:t>
            </a:r>
            <a:r>
              <a:rPr lang="en-US" altLang="en-US">
                <a:solidFill>
                  <a:schemeClr val="tx1"/>
                </a:solidFill>
              </a:rPr>
              <a:t>, in the sense that pixels are modified by a transformation function based on the intensity distribution of an entire image.</a:t>
            </a:r>
          </a:p>
          <a:p>
            <a:pPr algn="just">
              <a:lnSpc>
                <a:spcPct val="150000"/>
              </a:lnSpc>
              <a:buFont typeface="Wingdings" panose="05000000000000000000" pitchFamily="2" charset="2"/>
              <a:buChar char="v"/>
            </a:pPr>
            <a:r>
              <a:rPr lang="en-US" altLang="en-US">
                <a:solidFill>
                  <a:schemeClr val="tx1"/>
                </a:solidFill>
              </a:rPr>
              <a:t> This global approach is suitable for overall enhancement, but generally fails when the objective is to enhance details over small areas in an image.</a:t>
            </a:r>
          </a:p>
          <a:p>
            <a:pPr algn="just">
              <a:lnSpc>
                <a:spcPct val="150000"/>
              </a:lnSpc>
              <a:buFont typeface="Wingdings" panose="05000000000000000000" pitchFamily="2" charset="2"/>
              <a:buChar char="v"/>
            </a:pPr>
            <a:r>
              <a:rPr lang="en-US" altLang="en-US">
                <a:solidFill>
                  <a:schemeClr val="tx1"/>
                </a:solidFill>
              </a:rPr>
              <a:t> This is because the number of pixels in small areas have negligible influence on the computation of global transformations.</a:t>
            </a:r>
          </a:p>
        </p:txBody>
      </p:sp>
      <p:sp>
        <p:nvSpPr>
          <p:cNvPr id="4" name="Date Placeholder 3">
            <a:extLst>
              <a:ext uri="{FF2B5EF4-FFF2-40B4-BE49-F238E27FC236}">
                <a16:creationId xmlns:a16="http://schemas.microsoft.com/office/drawing/2014/main" id="{0E461F1B-ECE2-430B-8DD4-ACA7D0955439}"/>
              </a:ext>
            </a:extLst>
          </p:cNvPr>
          <p:cNvSpPr>
            <a:spLocks noGrp="1"/>
          </p:cNvSpPr>
          <p:nvPr>
            <p:ph type="dt" sz="quarter" idx="10"/>
          </p:nvPr>
        </p:nvSpPr>
        <p:spPr/>
        <p:txBody>
          <a:bodyPr/>
          <a:lstStyle/>
          <a:p>
            <a:pPr>
              <a:defRPr/>
            </a:pPr>
            <a:fld id="{0E2CA818-222D-41DF-81BE-7BE592648C56}"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477DC8C9-DA00-45FE-B24B-403EF404D93D}"/>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108550" name="Slide Number Placeholder 5">
            <a:extLst>
              <a:ext uri="{FF2B5EF4-FFF2-40B4-BE49-F238E27FC236}">
                <a16:creationId xmlns:a16="http://schemas.microsoft.com/office/drawing/2014/main" id="{153F6B00-94C8-4880-880E-2FA9B127E2C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D767D692-DF39-49DC-B130-C1E03FE8EC07}" type="slidenum">
              <a:rPr lang="en-US" altLang="en-US" smtClean="0">
                <a:solidFill>
                  <a:srgbClr val="FFFFFF"/>
                </a:solidFill>
              </a:rPr>
              <a:pPr/>
              <a:t>112</a:t>
            </a:fld>
            <a:endParaRPr lang="en-US" altLang="en-US">
              <a:solidFill>
                <a:srgbClr val="FFFFFF"/>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30098-FCBF-4D07-9C89-D0BE6F04B67B}"/>
              </a:ext>
            </a:extLst>
          </p:cNvPr>
          <p:cNvSpPr>
            <a:spLocks noGrp="1"/>
          </p:cNvSpPr>
          <p:nvPr>
            <p:ph type="title"/>
          </p:nvPr>
        </p:nvSpPr>
        <p:spPr/>
        <p:txBody>
          <a:bodyPr/>
          <a:lstStyle/>
          <a:p>
            <a:pPr>
              <a:defRPr/>
            </a:pPr>
            <a:r>
              <a:rPr lang="en-US" dirty="0"/>
              <a:t>Local Histogram Processing</a:t>
            </a:r>
          </a:p>
        </p:txBody>
      </p:sp>
      <p:sp>
        <p:nvSpPr>
          <p:cNvPr id="109571" name="Content Placeholder 2">
            <a:extLst>
              <a:ext uri="{FF2B5EF4-FFF2-40B4-BE49-F238E27FC236}">
                <a16:creationId xmlns:a16="http://schemas.microsoft.com/office/drawing/2014/main" id="{F3DFE48B-41D4-4B80-8FBD-6979F732241E}"/>
              </a:ext>
            </a:extLst>
          </p:cNvPr>
          <p:cNvSpPr>
            <a:spLocks noGrp="1" noChangeArrowheads="1"/>
          </p:cNvSpPr>
          <p:nvPr>
            <p:ph idx="1"/>
          </p:nvPr>
        </p:nvSpPr>
        <p:spPr/>
        <p:txBody>
          <a:bodyPr/>
          <a:lstStyle/>
          <a:p>
            <a:pPr algn="just">
              <a:lnSpc>
                <a:spcPct val="150000"/>
              </a:lnSpc>
              <a:buFont typeface="Wingdings" panose="05000000000000000000" pitchFamily="2" charset="2"/>
              <a:buChar char="v"/>
            </a:pPr>
            <a:r>
              <a:rPr lang="en-US" altLang="en-US">
                <a:solidFill>
                  <a:schemeClr val="tx1"/>
                </a:solidFill>
              </a:rPr>
              <a:t>The solution is to devise transformation functions based on the intensity distribution of pixel neighborhoods. </a:t>
            </a:r>
          </a:p>
          <a:p>
            <a:pPr algn="just">
              <a:lnSpc>
                <a:spcPct val="150000"/>
              </a:lnSpc>
              <a:buFont typeface="Wingdings" panose="05000000000000000000" pitchFamily="2" charset="2"/>
              <a:buChar char="v"/>
            </a:pPr>
            <a:r>
              <a:rPr lang="en-US" altLang="en-US">
                <a:solidFill>
                  <a:schemeClr val="tx1"/>
                </a:solidFill>
              </a:rPr>
              <a:t>In histogram equalization and specification we are actually applying the transformation function on the entire image.</a:t>
            </a:r>
          </a:p>
          <a:p>
            <a:pPr algn="just">
              <a:lnSpc>
                <a:spcPct val="150000"/>
              </a:lnSpc>
              <a:buFont typeface="Wingdings" panose="05000000000000000000" pitchFamily="2" charset="2"/>
              <a:buChar char="v"/>
            </a:pPr>
            <a:r>
              <a:rPr lang="en-US" altLang="en-US">
                <a:solidFill>
                  <a:schemeClr val="tx1"/>
                </a:solidFill>
              </a:rPr>
              <a:t>But, in local histogram processing we are applying the transformation function on the neighborhood of the pixels.</a:t>
            </a:r>
          </a:p>
          <a:p>
            <a:endParaRPr lang="en-US" altLang="en-US"/>
          </a:p>
        </p:txBody>
      </p:sp>
      <p:sp>
        <p:nvSpPr>
          <p:cNvPr id="4" name="Date Placeholder 3">
            <a:extLst>
              <a:ext uri="{FF2B5EF4-FFF2-40B4-BE49-F238E27FC236}">
                <a16:creationId xmlns:a16="http://schemas.microsoft.com/office/drawing/2014/main" id="{272931FD-8BEB-41A1-98D2-1390AAB8A4A8}"/>
              </a:ext>
            </a:extLst>
          </p:cNvPr>
          <p:cNvSpPr>
            <a:spLocks noGrp="1"/>
          </p:cNvSpPr>
          <p:nvPr>
            <p:ph type="dt" sz="quarter" idx="10"/>
          </p:nvPr>
        </p:nvSpPr>
        <p:spPr/>
        <p:txBody>
          <a:bodyPr/>
          <a:lstStyle/>
          <a:p>
            <a:pPr>
              <a:defRPr/>
            </a:pPr>
            <a:fld id="{0E2CA818-222D-41DF-81BE-7BE592648C56}"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F9E72C96-32DA-4D08-8820-A5CA266EFC06}"/>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109574" name="Slide Number Placeholder 5">
            <a:extLst>
              <a:ext uri="{FF2B5EF4-FFF2-40B4-BE49-F238E27FC236}">
                <a16:creationId xmlns:a16="http://schemas.microsoft.com/office/drawing/2014/main" id="{FF84F0F8-9855-4991-B6AF-B598CF2597D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903CD78F-C7C8-434D-BB15-4017B6EED8B1}" type="slidenum">
              <a:rPr lang="en-US" altLang="en-US" smtClean="0">
                <a:solidFill>
                  <a:srgbClr val="FFFFFF"/>
                </a:solidFill>
              </a:rPr>
              <a:pPr/>
              <a:t>113</a:t>
            </a:fld>
            <a:endParaRPr lang="en-US" altLang="en-US">
              <a:solidFill>
                <a:srgbClr val="FFFFFF"/>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E8872-9B7A-40D5-A113-F9D3378561F9}"/>
              </a:ext>
            </a:extLst>
          </p:cNvPr>
          <p:cNvSpPr>
            <a:spLocks noGrp="1"/>
          </p:cNvSpPr>
          <p:nvPr>
            <p:ph type="title"/>
          </p:nvPr>
        </p:nvSpPr>
        <p:spPr/>
        <p:txBody>
          <a:bodyPr/>
          <a:lstStyle/>
          <a:p>
            <a:pPr>
              <a:defRPr/>
            </a:pPr>
            <a:r>
              <a:rPr lang="en-US" dirty="0"/>
              <a:t>Local Histogram Processing</a:t>
            </a:r>
          </a:p>
        </p:txBody>
      </p:sp>
      <p:sp>
        <p:nvSpPr>
          <p:cNvPr id="110595" name="Content Placeholder 2">
            <a:extLst>
              <a:ext uri="{FF2B5EF4-FFF2-40B4-BE49-F238E27FC236}">
                <a16:creationId xmlns:a16="http://schemas.microsoft.com/office/drawing/2014/main" id="{D18633BF-A61E-4AC1-91D8-C5BF47ECAAE8}"/>
              </a:ext>
            </a:extLst>
          </p:cNvPr>
          <p:cNvSpPr>
            <a:spLocks noGrp="1" noChangeArrowheads="1"/>
          </p:cNvSpPr>
          <p:nvPr>
            <p:ph idx="1"/>
          </p:nvPr>
        </p:nvSpPr>
        <p:spPr/>
        <p:txBody>
          <a:bodyPr/>
          <a:lstStyle/>
          <a:p>
            <a:pPr algn="just">
              <a:lnSpc>
                <a:spcPct val="150000"/>
              </a:lnSpc>
              <a:buFont typeface="Wingdings" panose="05000000000000000000" pitchFamily="2" charset="2"/>
              <a:buChar char="v"/>
            </a:pPr>
            <a:r>
              <a:rPr lang="en-US" altLang="en-US">
                <a:solidFill>
                  <a:schemeClr val="tx1"/>
                </a:solidFill>
              </a:rPr>
              <a:t>The histogram processing techniques previously described can be adapted to local enhancement.</a:t>
            </a:r>
          </a:p>
          <a:p>
            <a:pPr algn="just">
              <a:lnSpc>
                <a:spcPct val="150000"/>
              </a:lnSpc>
              <a:buFont typeface="Wingdings" panose="05000000000000000000" pitchFamily="2" charset="2"/>
              <a:buChar char="v"/>
            </a:pPr>
            <a:r>
              <a:rPr lang="en-US" altLang="en-US">
                <a:solidFill>
                  <a:schemeClr val="tx1"/>
                </a:solidFill>
              </a:rPr>
              <a:t>The procedure is to define a neighborhood and move its center from pixel to pixel in a horizontal or vertical direction. </a:t>
            </a:r>
          </a:p>
          <a:p>
            <a:pPr algn="just">
              <a:lnSpc>
                <a:spcPct val="150000"/>
              </a:lnSpc>
              <a:buFont typeface="Wingdings" panose="05000000000000000000" pitchFamily="2" charset="2"/>
              <a:buChar char="v"/>
            </a:pPr>
            <a:r>
              <a:rPr lang="en-US" altLang="en-US">
                <a:solidFill>
                  <a:schemeClr val="tx1"/>
                </a:solidFill>
              </a:rPr>
              <a:t>At each location, the histogram of the points in the neighborhood is computed, and either a histogram equalization or histogram specification transformation function is obtained. </a:t>
            </a:r>
          </a:p>
          <a:p>
            <a:pPr algn="just">
              <a:lnSpc>
                <a:spcPct val="150000"/>
              </a:lnSpc>
              <a:buFont typeface="Wingdings" panose="05000000000000000000" pitchFamily="2" charset="2"/>
              <a:buChar char="v"/>
            </a:pPr>
            <a:r>
              <a:rPr lang="en-US" altLang="en-US">
                <a:solidFill>
                  <a:schemeClr val="tx1"/>
                </a:solidFill>
              </a:rPr>
              <a:t>This function is used to map the intensity of the pixel centered in the neighborhood. The center of the neighborhood is then moved to an adjacent pixel location and the procedure is repeated.</a:t>
            </a:r>
          </a:p>
        </p:txBody>
      </p:sp>
      <p:sp>
        <p:nvSpPr>
          <p:cNvPr id="4" name="Date Placeholder 3">
            <a:extLst>
              <a:ext uri="{FF2B5EF4-FFF2-40B4-BE49-F238E27FC236}">
                <a16:creationId xmlns:a16="http://schemas.microsoft.com/office/drawing/2014/main" id="{CE3B9727-74A8-4DAC-8FB6-9B9C8A178BD7}"/>
              </a:ext>
            </a:extLst>
          </p:cNvPr>
          <p:cNvSpPr>
            <a:spLocks noGrp="1"/>
          </p:cNvSpPr>
          <p:nvPr>
            <p:ph type="dt" sz="quarter" idx="10"/>
          </p:nvPr>
        </p:nvSpPr>
        <p:spPr/>
        <p:txBody>
          <a:bodyPr/>
          <a:lstStyle/>
          <a:p>
            <a:pPr>
              <a:defRPr/>
            </a:pPr>
            <a:fld id="{0E2CA818-222D-41DF-81BE-7BE592648C56}"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196044EE-7310-492F-9D25-3189AB8BC87C}"/>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110598" name="Slide Number Placeholder 5">
            <a:extLst>
              <a:ext uri="{FF2B5EF4-FFF2-40B4-BE49-F238E27FC236}">
                <a16:creationId xmlns:a16="http://schemas.microsoft.com/office/drawing/2014/main" id="{91FBE9BD-C4F2-43DC-8EC5-263EFA79159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8383EAAB-3850-4A15-8B03-B9E7BE383406}" type="slidenum">
              <a:rPr lang="en-US" altLang="en-US" smtClean="0">
                <a:solidFill>
                  <a:srgbClr val="FFFFFF"/>
                </a:solidFill>
              </a:rPr>
              <a:pPr/>
              <a:t>114</a:t>
            </a:fld>
            <a:endParaRPr lang="en-US" altLang="en-US">
              <a:solidFill>
                <a:srgbClr val="FFFFFF"/>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E8872-9B7A-40D5-A113-F9D3378561F9}"/>
              </a:ext>
            </a:extLst>
          </p:cNvPr>
          <p:cNvSpPr>
            <a:spLocks noGrp="1"/>
          </p:cNvSpPr>
          <p:nvPr>
            <p:ph type="title"/>
          </p:nvPr>
        </p:nvSpPr>
        <p:spPr/>
        <p:txBody>
          <a:bodyPr/>
          <a:lstStyle/>
          <a:p>
            <a:pPr>
              <a:defRPr/>
            </a:pPr>
            <a:r>
              <a:rPr lang="en-US" dirty="0"/>
              <a:t>Local Histogram Processing</a:t>
            </a:r>
          </a:p>
        </p:txBody>
      </p:sp>
      <p:sp>
        <p:nvSpPr>
          <p:cNvPr id="3" name="Content Placeholder 2">
            <a:extLst>
              <a:ext uri="{FF2B5EF4-FFF2-40B4-BE49-F238E27FC236}">
                <a16:creationId xmlns:a16="http://schemas.microsoft.com/office/drawing/2014/main" id="{332A9025-E609-44F0-A4E8-E43420F28F0A}"/>
              </a:ext>
            </a:extLst>
          </p:cNvPr>
          <p:cNvSpPr>
            <a:spLocks noGrp="1"/>
          </p:cNvSpPr>
          <p:nvPr>
            <p:ph idx="1"/>
          </p:nvPr>
        </p:nvSpPr>
        <p:spPr/>
        <p:txBody>
          <a:bodyPr/>
          <a:lstStyle/>
          <a:p>
            <a:pPr algn="just">
              <a:lnSpc>
                <a:spcPct val="150000"/>
              </a:lnSpc>
              <a:buFont typeface="Wingdings" panose="05000000000000000000" pitchFamily="2" charset="2"/>
              <a:buChar char="v"/>
              <a:defRPr/>
            </a:pPr>
            <a:r>
              <a:rPr lang="en-US" dirty="0">
                <a:solidFill>
                  <a:schemeClr val="tx1"/>
                </a:solidFill>
              </a:rPr>
              <a:t>Because only one row or column of the neighborhood changes in a one-pixel translation of the neighborhood, updating the histogram obtained in the previous location with the new data introduced at each motion step is possible. </a:t>
            </a:r>
          </a:p>
          <a:p>
            <a:pPr algn="just">
              <a:lnSpc>
                <a:spcPct val="150000"/>
              </a:lnSpc>
              <a:buFont typeface="Wingdings" panose="05000000000000000000" pitchFamily="2" charset="2"/>
              <a:buChar char="v"/>
              <a:defRPr/>
            </a:pPr>
            <a:r>
              <a:rPr lang="en-US" dirty="0">
                <a:solidFill>
                  <a:schemeClr val="tx1"/>
                </a:solidFill>
              </a:rPr>
              <a:t>This approach has obvious advantages over repeatedly computing the histogram of all pixels in</a:t>
            </a:r>
            <a:br>
              <a:rPr lang="en-US" dirty="0">
                <a:solidFill>
                  <a:schemeClr val="tx1"/>
                </a:solidFill>
              </a:rPr>
            </a:br>
            <a:r>
              <a:rPr lang="en-US" dirty="0">
                <a:solidFill>
                  <a:schemeClr val="tx1"/>
                </a:solidFill>
              </a:rPr>
              <a:t>the neighborhood region each time the region is moved one pixel location.</a:t>
            </a:r>
          </a:p>
          <a:p>
            <a:pPr algn="just">
              <a:lnSpc>
                <a:spcPct val="150000"/>
              </a:lnSpc>
              <a:buFont typeface="Wingdings" panose="05000000000000000000" pitchFamily="2" charset="2"/>
              <a:buChar char="v"/>
              <a:defRPr/>
            </a:pPr>
            <a:r>
              <a:rPr lang="en-US" dirty="0">
                <a:solidFill>
                  <a:schemeClr val="tx1"/>
                </a:solidFill>
              </a:rPr>
              <a:t> Another approach used sometimes to reduce computation is to utilize nonoverlapping regions, but this method usually produces an undesirable “blocky” effect.</a:t>
            </a:r>
          </a:p>
          <a:p>
            <a:pPr marL="0" indent="0" algn="just">
              <a:lnSpc>
                <a:spcPct val="150000"/>
              </a:lnSpc>
              <a:buFont typeface="Calibri" panose="020F0502020204030204" pitchFamily="34" charset="0"/>
              <a:buNone/>
              <a:defRPr/>
            </a:pPr>
            <a:r>
              <a:rPr lang="en-US" dirty="0"/>
              <a:t> </a:t>
            </a:r>
            <a:br>
              <a:rPr lang="en-US" dirty="0"/>
            </a:br>
            <a:endParaRPr lang="en-US" dirty="0"/>
          </a:p>
        </p:txBody>
      </p:sp>
      <p:sp>
        <p:nvSpPr>
          <p:cNvPr id="4" name="Date Placeholder 3">
            <a:extLst>
              <a:ext uri="{FF2B5EF4-FFF2-40B4-BE49-F238E27FC236}">
                <a16:creationId xmlns:a16="http://schemas.microsoft.com/office/drawing/2014/main" id="{CE3B9727-74A8-4DAC-8FB6-9B9C8A178BD7}"/>
              </a:ext>
            </a:extLst>
          </p:cNvPr>
          <p:cNvSpPr>
            <a:spLocks noGrp="1"/>
          </p:cNvSpPr>
          <p:nvPr>
            <p:ph type="dt" sz="quarter" idx="10"/>
          </p:nvPr>
        </p:nvSpPr>
        <p:spPr/>
        <p:txBody>
          <a:bodyPr/>
          <a:lstStyle/>
          <a:p>
            <a:pPr>
              <a:defRPr/>
            </a:pPr>
            <a:fld id="{0E2CA818-222D-41DF-81BE-7BE592648C56}"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196044EE-7310-492F-9D25-3189AB8BC87C}"/>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111622" name="Slide Number Placeholder 5">
            <a:extLst>
              <a:ext uri="{FF2B5EF4-FFF2-40B4-BE49-F238E27FC236}">
                <a16:creationId xmlns:a16="http://schemas.microsoft.com/office/drawing/2014/main" id="{4D0D9861-20B3-4ECB-9423-7D2D49BFB34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07638C4B-98CB-478E-8224-7CBDA4E65ED2}" type="slidenum">
              <a:rPr lang="en-US" altLang="en-US" smtClean="0">
                <a:solidFill>
                  <a:srgbClr val="FFFFFF"/>
                </a:solidFill>
              </a:rPr>
              <a:pPr/>
              <a:t>115</a:t>
            </a:fld>
            <a:endParaRPr lang="en-US" altLang="en-US">
              <a:solidFill>
                <a:srgbClr val="FFFFFF"/>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E9C93-9D65-48A1-A2C8-C953B4C100BB}"/>
              </a:ext>
            </a:extLst>
          </p:cNvPr>
          <p:cNvSpPr>
            <a:spLocks noGrp="1"/>
          </p:cNvSpPr>
          <p:nvPr>
            <p:ph type="title"/>
          </p:nvPr>
        </p:nvSpPr>
        <p:spPr/>
        <p:txBody>
          <a:bodyPr/>
          <a:lstStyle/>
          <a:p>
            <a:pPr>
              <a:defRPr/>
            </a:pPr>
            <a:r>
              <a:rPr lang="en-US" dirty="0"/>
              <a:t>Local Histogram Processing</a:t>
            </a:r>
          </a:p>
        </p:txBody>
      </p:sp>
      <p:pic>
        <p:nvPicPr>
          <p:cNvPr id="112643" name="Content Placeholder 6">
            <a:extLst>
              <a:ext uri="{FF2B5EF4-FFF2-40B4-BE49-F238E27FC236}">
                <a16:creationId xmlns:a16="http://schemas.microsoft.com/office/drawing/2014/main" id="{29A47C87-8C25-466F-ABDC-79F15067314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293813" y="2109788"/>
            <a:ext cx="9664700" cy="2840037"/>
          </a:xfrm>
        </p:spPr>
      </p:pic>
      <p:sp>
        <p:nvSpPr>
          <p:cNvPr id="4" name="Date Placeholder 3">
            <a:extLst>
              <a:ext uri="{FF2B5EF4-FFF2-40B4-BE49-F238E27FC236}">
                <a16:creationId xmlns:a16="http://schemas.microsoft.com/office/drawing/2014/main" id="{29D855EE-1994-48EA-9035-0A51E4AF0F57}"/>
              </a:ext>
            </a:extLst>
          </p:cNvPr>
          <p:cNvSpPr>
            <a:spLocks noGrp="1"/>
          </p:cNvSpPr>
          <p:nvPr>
            <p:ph type="dt" sz="quarter" idx="10"/>
          </p:nvPr>
        </p:nvSpPr>
        <p:spPr/>
        <p:txBody>
          <a:bodyPr/>
          <a:lstStyle/>
          <a:p>
            <a:pPr>
              <a:defRPr/>
            </a:pPr>
            <a:fld id="{0E2CA818-222D-41DF-81BE-7BE592648C56}"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DBEC9659-1320-48B2-8DDF-743831FE63D6}"/>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112646" name="Slide Number Placeholder 5">
            <a:extLst>
              <a:ext uri="{FF2B5EF4-FFF2-40B4-BE49-F238E27FC236}">
                <a16:creationId xmlns:a16="http://schemas.microsoft.com/office/drawing/2014/main" id="{BDD4A7F8-3DCE-43C4-82A2-059BFCFEDBA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503E88F6-0EA3-4863-940E-B96691466707}" type="slidenum">
              <a:rPr lang="en-US" altLang="en-US" smtClean="0">
                <a:solidFill>
                  <a:srgbClr val="FFFFFF"/>
                </a:solidFill>
              </a:rPr>
              <a:pPr/>
              <a:t>116</a:t>
            </a:fld>
            <a:endParaRPr lang="en-US" altLang="en-US">
              <a:solidFill>
                <a:srgbClr val="FFFFFF"/>
              </a:solidFill>
            </a:endParaRPr>
          </a:p>
        </p:txBody>
      </p:sp>
      <p:sp>
        <p:nvSpPr>
          <p:cNvPr id="112647" name="Rectangle 7">
            <a:extLst>
              <a:ext uri="{FF2B5EF4-FFF2-40B4-BE49-F238E27FC236}">
                <a16:creationId xmlns:a16="http://schemas.microsoft.com/office/drawing/2014/main" id="{3B57E550-7333-418B-B178-C8EAAF66A5C2}"/>
              </a:ext>
            </a:extLst>
          </p:cNvPr>
          <p:cNvSpPr>
            <a:spLocks noChangeArrowheads="1"/>
          </p:cNvSpPr>
          <p:nvPr/>
        </p:nvSpPr>
        <p:spPr bwMode="auto">
          <a:xfrm>
            <a:off x="1096963" y="5321300"/>
            <a:ext cx="1049496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algn="ctr"/>
            <a:r>
              <a:rPr lang="en-US" altLang="en-US" sz="1400" b="1"/>
              <a:t>Figure 26: </a:t>
            </a:r>
            <a:r>
              <a:rPr lang="en-US" altLang="en-US"/>
              <a:t>(a) Original image. (b) Result of global histogram equalization. (c) Result of local histogram equalization.</a:t>
            </a:r>
            <a:r>
              <a:rPr lang="en-US" altLang="en-US" sz="1400"/>
              <a:t> </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112BF-79B7-43B8-A7D6-707EF174C7AF}"/>
              </a:ext>
            </a:extLst>
          </p:cNvPr>
          <p:cNvSpPr>
            <a:spLocks noGrp="1"/>
          </p:cNvSpPr>
          <p:nvPr>
            <p:ph type="title"/>
          </p:nvPr>
        </p:nvSpPr>
        <p:spPr/>
        <p:txBody>
          <a:bodyPr/>
          <a:lstStyle/>
          <a:p>
            <a:pPr>
              <a:defRPr/>
            </a:pPr>
            <a:r>
              <a:rPr lang="en-US" dirty="0"/>
              <a:t>Local Histogram Processing</a:t>
            </a:r>
          </a:p>
        </p:txBody>
      </p:sp>
      <p:sp>
        <p:nvSpPr>
          <p:cNvPr id="113667" name="Content Placeholder 2">
            <a:extLst>
              <a:ext uri="{FF2B5EF4-FFF2-40B4-BE49-F238E27FC236}">
                <a16:creationId xmlns:a16="http://schemas.microsoft.com/office/drawing/2014/main" id="{C435665C-3510-4EAE-B93E-C2C4BBA775AB}"/>
              </a:ext>
            </a:extLst>
          </p:cNvPr>
          <p:cNvSpPr>
            <a:spLocks noGrp="1" noChangeArrowheads="1"/>
          </p:cNvSpPr>
          <p:nvPr>
            <p:ph idx="1"/>
          </p:nvPr>
        </p:nvSpPr>
        <p:spPr/>
        <p:txBody>
          <a:bodyPr/>
          <a:lstStyle/>
          <a:p>
            <a:pPr algn="just">
              <a:lnSpc>
                <a:spcPct val="150000"/>
              </a:lnSpc>
              <a:buFont typeface="Wingdings" panose="05000000000000000000" pitchFamily="2" charset="2"/>
              <a:buChar char="v"/>
            </a:pPr>
            <a:r>
              <a:rPr lang="en-US" altLang="en-US" sz="1800">
                <a:solidFill>
                  <a:schemeClr val="tx1"/>
                </a:solidFill>
              </a:rPr>
              <a:t>Figure 26(a) is an 8-bit, 512X512 image consisting of five black squares on a light gray background.</a:t>
            </a:r>
          </a:p>
          <a:p>
            <a:pPr algn="just">
              <a:lnSpc>
                <a:spcPct val="150000"/>
              </a:lnSpc>
              <a:buFont typeface="Wingdings" panose="05000000000000000000" pitchFamily="2" charset="2"/>
              <a:buChar char="v"/>
            </a:pPr>
            <a:r>
              <a:rPr lang="en-US" altLang="en-US" sz="1800">
                <a:solidFill>
                  <a:schemeClr val="tx1"/>
                </a:solidFill>
              </a:rPr>
              <a:t> The image is slightly noisy, but the noise is imperceptible. There are objects embedded in the dark squares, but they are invisible for all practical purposes.</a:t>
            </a:r>
          </a:p>
          <a:p>
            <a:pPr algn="just">
              <a:lnSpc>
                <a:spcPct val="150000"/>
              </a:lnSpc>
              <a:buFont typeface="Wingdings" panose="05000000000000000000" pitchFamily="2" charset="2"/>
              <a:buChar char="v"/>
            </a:pPr>
            <a:r>
              <a:rPr lang="en-US" altLang="en-US" sz="1800">
                <a:solidFill>
                  <a:schemeClr val="tx1"/>
                </a:solidFill>
              </a:rPr>
              <a:t> Figure 26(b) is the result of global histogram equalization. As is often the case with histogram equalization of smooth, noisy regions, this image shows significant enhancement of the noise. </a:t>
            </a:r>
          </a:p>
          <a:p>
            <a:pPr algn="just">
              <a:lnSpc>
                <a:spcPct val="150000"/>
              </a:lnSpc>
              <a:buFont typeface="Wingdings" panose="05000000000000000000" pitchFamily="2" charset="2"/>
              <a:buChar char="v"/>
            </a:pPr>
            <a:r>
              <a:rPr lang="en-US" altLang="en-US" sz="1800">
                <a:solidFill>
                  <a:schemeClr val="tx1"/>
                </a:solidFill>
              </a:rPr>
              <a:t>However, other than the noise, Fig. 26(b) does not reveal any new significant details from the original.</a:t>
            </a:r>
          </a:p>
          <a:p>
            <a:pPr algn="just">
              <a:lnSpc>
                <a:spcPct val="150000"/>
              </a:lnSpc>
              <a:buFont typeface="Wingdings" panose="05000000000000000000" pitchFamily="2" charset="2"/>
              <a:buChar char="v"/>
            </a:pPr>
            <a:r>
              <a:rPr lang="en-US" altLang="en-US" sz="1800">
                <a:solidFill>
                  <a:schemeClr val="tx1"/>
                </a:solidFill>
              </a:rPr>
              <a:t> Figure 26(c) was obtained using local histogram equalization of Fig. 26(a) with a neighborhood of size of 3X3. Here, we see significant detail within all the dark squares.</a:t>
            </a:r>
          </a:p>
        </p:txBody>
      </p:sp>
      <p:sp>
        <p:nvSpPr>
          <p:cNvPr id="4" name="Date Placeholder 3">
            <a:extLst>
              <a:ext uri="{FF2B5EF4-FFF2-40B4-BE49-F238E27FC236}">
                <a16:creationId xmlns:a16="http://schemas.microsoft.com/office/drawing/2014/main" id="{998EE822-00E8-4E05-9721-7F5F8134F6C7}"/>
              </a:ext>
            </a:extLst>
          </p:cNvPr>
          <p:cNvSpPr>
            <a:spLocks noGrp="1"/>
          </p:cNvSpPr>
          <p:nvPr>
            <p:ph type="dt" sz="quarter" idx="10"/>
          </p:nvPr>
        </p:nvSpPr>
        <p:spPr/>
        <p:txBody>
          <a:bodyPr/>
          <a:lstStyle/>
          <a:p>
            <a:pPr>
              <a:defRPr/>
            </a:pPr>
            <a:fld id="{0E2CA818-222D-41DF-81BE-7BE592648C56}"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166F43E0-843B-4175-89D5-B2666D075108}"/>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113670" name="Slide Number Placeholder 5">
            <a:extLst>
              <a:ext uri="{FF2B5EF4-FFF2-40B4-BE49-F238E27FC236}">
                <a16:creationId xmlns:a16="http://schemas.microsoft.com/office/drawing/2014/main" id="{4CAF8406-9B15-43FF-A54F-125C7CDA971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7F042B9A-DADE-4024-B5C6-0C37D942A787}" type="slidenum">
              <a:rPr lang="en-US" altLang="en-US" smtClean="0">
                <a:solidFill>
                  <a:srgbClr val="FFFFFF"/>
                </a:solidFill>
              </a:rPr>
              <a:pPr/>
              <a:t>117</a:t>
            </a:fld>
            <a:endParaRPr lang="en-US" altLang="en-US">
              <a:solidFill>
                <a:srgbClr val="FFFFFF"/>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B29A-2B89-4364-9ABF-8F5BE20BE381}"/>
              </a:ext>
            </a:extLst>
          </p:cNvPr>
          <p:cNvSpPr>
            <a:spLocks noGrp="1"/>
          </p:cNvSpPr>
          <p:nvPr>
            <p:ph type="title"/>
          </p:nvPr>
        </p:nvSpPr>
        <p:spPr/>
        <p:txBody>
          <a:bodyPr/>
          <a:lstStyle/>
          <a:p>
            <a:pPr>
              <a:defRPr/>
            </a:pPr>
            <a:r>
              <a:rPr lang="en-US" sz="4400" dirty="0"/>
              <a:t>Using Histogram Statistics for Image Enhancement</a:t>
            </a:r>
          </a:p>
        </p:txBody>
      </p:sp>
      <p:sp>
        <p:nvSpPr>
          <p:cNvPr id="3" name="Content Placeholder 2">
            <a:extLst>
              <a:ext uri="{FF2B5EF4-FFF2-40B4-BE49-F238E27FC236}">
                <a16:creationId xmlns:a16="http://schemas.microsoft.com/office/drawing/2014/main" id="{E7547C88-478A-4A8D-BDA6-9451AB06D725}"/>
              </a:ext>
            </a:extLst>
          </p:cNvPr>
          <p:cNvSpPr>
            <a:spLocks noGrp="1" noRot="1" noChangeAspect="1" noMove="1" noResize="1" noEditPoints="1" noAdjustHandles="1" noChangeArrowheads="1" noChangeShapeType="1" noTextEdit="1"/>
          </p:cNvSpPr>
          <p:nvPr>
            <p:ph idx="1"/>
          </p:nvPr>
        </p:nvSpPr>
        <p:spPr>
          <a:blipFill>
            <a:blip r:embed="rId2"/>
            <a:stretch>
              <a:fillRect l="-1455" t="-909" r="-1515" b="-20152"/>
            </a:stretch>
          </a:blipFill>
        </p:spPr>
        <p:txBody>
          <a:bodyPr/>
          <a:lstStyle/>
          <a:p>
            <a:r>
              <a:rPr lang="en-US">
                <a:noFill/>
              </a:rPr>
              <a:t> </a:t>
            </a:r>
          </a:p>
        </p:txBody>
      </p:sp>
      <p:sp>
        <p:nvSpPr>
          <p:cNvPr id="4" name="Date Placeholder 3">
            <a:extLst>
              <a:ext uri="{FF2B5EF4-FFF2-40B4-BE49-F238E27FC236}">
                <a16:creationId xmlns:a16="http://schemas.microsoft.com/office/drawing/2014/main" id="{FCC94CCC-C900-460E-BCA8-153807A7C1E3}"/>
              </a:ext>
            </a:extLst>
          </p:cNvPr>
          <p:cNvSpPr>
            <a:spLocks noGrp="1"/>
          </p:cNvSpPr>
          <p:nvPr>
            <p:ph type="dt" sz="quarter" idx="10"/>
          </p:nvPr>
        </p:nvSpPr>
        <p:spPr/>
        <p:txBody>
          <a:bodyPr/>
          <a:lstStyle/>
          <a:p>
            <a:pPr>
              <a:defRPr/>
            </a:pPr>
            <a:fld id="{0E2CA818-222D-41DF-81BE-7BE592648C56}"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6EC2D5C4-DC07-4194-8090-2A901E5DAD99}"/>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114694" name="Slide Number Placeholder 5">
            <a:extLst>
              <a:ext uri="{FF2B5EF4-FFF2-40B4-BE49-F238E27FC236}">
                <a16:creationId xmlns:a16="http://schemas.microsoft.com/office/drawing/2014/main" id="{03BC42E1-308E-4D5F-8253-002C6DA6995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8D3FAFD1-737C-4AB2-957B-9471DE78DB90}" type="slidenum">
              <a:rPr lang="en-US" altLang="en-US" smtClean="0">
                <a:solidFill>
                  <a:srgbClr val="FFFFFF"/>
                </a:solidFill>
              </a:rPr>
              <a:pPr/>
              <a:t>118</a:t>
            </a:fld>
            <a:endParaRPr lang="en-US" altLang="en-US">
              <a:solidFill>
                <a:srgbClr val="FFFFFF"/>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26BD5-5D75-4C80-BCA4-B7B67124FAF6}"/>
              </a:ext>
            </a:extLst>
          </p:cNvPr>
          <p:cNvSpPr>
            <a:spLocks noGrp="1"/>
          </p:cNvSpPr>
          <p:nvPr>
            <p:ph type="title"/>
          </p:nvPr>
        </p:nvSpPr>
        <p:spPr/>
        <p:txBody>
          <a:bodyPr/>
          <a:lstStyle/>
          <a:p>
            <a:pPr>
              <a:defRPr/>
            </a:pPr>
            <a:r>
              <a:rPr lang="en-US" sz="4400" dirty="0"/>
              <a:t>Using Histogram Statistics for Image Enhancement</a:t>
            </a:r>
          </a:p>
        </p:txBody>
      </p:sp>
      <p:sp>
        <p:nvSpPr>
          <p:cNvPr id="3" name="Content Placeholder 2">
            <a:extLst>
              <a:ext uri="{FF2B5EF4-FFF2-40B4-BE49-F238E27FC236}">
                <a16:creationId xmlns:a16="http://schemas.microsoft.com/office/drawing/2014/main" id="{CA9483EE-8B66-4158-9E26-00F32380CF0F}"/>
              </a:ext>
            </a:extLst>
          </p:cNvPr>
          <p:cNvSpPr>
            <a:spLocks noGrp="1" noRot="1" noChangeAspect="1" noMove="1" noResize="1" noEditPoints="1" noAdjustHandles="1" noChangeArrowheads="1" noChangeShapeType="1" noTextEdit="1"/>
          </p:cNvSpPr>
          <p:nvPr>
            <p:ph idx="1"/>
          </p:nvPr>
        </p:nvSpPr>
        <p:spPr>
          <a:blipFill>
            <a:blip r:embed="rId2"/>
            <a:stretch>
              <a:fillRect l="-1455" b="-10606"/>
            </a:stretch>
          </a:blipFill>
        </p:spPr>
        <p:txBody>
          <a:bodyPr/>
          <a:lstStyle/>
          <a:p>
            <a:r>
              <a:rPr lang="en-US">
                <a:noFill/>
              </a:rPr>
              <a:t> </a:t>
            </a:r>
          </a:p>
        </p:txBody>
      </p:sp>
      <p:sp>
        <p:nvSpPr>
          <p:cNvPr id="4" name="Date Placeholder 3">
            <a:extLst>
              <a:ext uri="{FF2B5EF4-FFF2-40B4-BE49-F238E27FC236}">
                <a16:creationId xmlns:a16="http://schemas.microsoft.com/office/drawing/2014/main" id="{58FB9322-F324-4CEE-B9FA-ED5981EC312E}"/>
              </a:ext>
            </a:extLst>
          </p:cNvPr>
          <p:cNvSpPr>
            <a:spLocks noGrp="1"/>
          </p:cNvSpPr>
          <p:nvPr>
            <p:ph type="dt" sz="quarter" idx="10"/>
          </p:nvPr>
        </p:nvSpPr>
        <p:spPr/>
        <p:txBody>
          <a:bodyPr/>
          <a:lstStyle/>
          <a:p>
            <a:pPr>
              <a:defRPr/>
            </a:pPr>
            <a:fld id="{0E2CA818-222D-41DF-81BE-7BE592648C56}"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03393441-5D48-49CE-BCA9-129FA3435BC6}"/>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115718" name="Slide Number Placeholder 5">
            <a:extLst>
              <a:ext uri="{FF2B5EF4-FFF2-40B4-BE49-F238E27FC236}">
                <a16:creationId xmlns:a16="http://schemas.microsoft.com/office/drawing/2014/main" id="{826707DA-6D48-48F1-8CF9-91E4ED1B32D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31B4776B-2074-4762-A984-7F711AE24435}" type="slidenum">
              <a:rPr lang="en-US" altLang="en-US" smtClean="0">
                <a:solidFill>
                  <a:srgbClr val="FFFFFF"/>
                </a:solidFill>
              </a:rPr>
              <a:pPr/>
              <a:t>119</a:t>
            </a:fld>
            <a:endParaRPr lang="en-US" altLang="en-US">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60ADB6CB-67D2-4EE4-95F1-C1D7ED71A32C}"/>
              </a:ext>
            </a:extLst>
          </p:cNvPr>
          <p:cNvSpPr>
            <a:spLocks noGrp="1"/>
          </p:cNvSpPr>
          <p:nvPr>
            <p:ph idx="1"/>
          </p:nvPr>
        </p:nvSpPr>
        <p:spPr/>
        <p:txBody>
          <a:bodyPr rtlCol="0">
            <a:normAutofit/>
          </a:bodyPr>
          <a:lstStyle/>
          <a:p>
            <a:pPr marL="342900" indent="-342900" algn="just" eaLnBrk="1" fontAlgn="auto" hangingPunct="1">
              <a:lnSpc>
                <a:spcPct val="150000"/>
              </a:lnSpc>
              <a:buFont typeface="Wingdings" panose="05000000000000000000" pitchFamily="2" charset="2"/>
              <a:buChar char="ü"/>
              <a:defRPr/>
            </a:pPr>
            <a:r>
              <a:rPr lang="en-US" dirty="0">
                <a:solidFill>
                  <a:schemeClr val="tx1"/>
                </a:solidFill>
              </a:rPr>
              <a:t>In spatial domain, there are two types of transformations:</a:t>
            </a:r>
          </a:p>
          <a:p>
            <a:pPr marL="91440" indent="-91440" algn="just" eaLnBrk="1" fontAlgn="auto" hangingPunct="1">
              <a:lnSpc>
                <a:spcPct val="150000"/>
              </a:lnSpc>
              <a:defRPr/>
            </a:pPr>
            <a:r>
              <a:rPr lang="en-US" b="1" dirty="0">
                <a:solidFill>
                  <a:schemeClr val="tx1"/>
                </a:solidFill>
              </a:rPr>
              <a:t>1. Intensity Transformation (Point Processing): </a:t>
            </a:r>
            <a:r>
              <a:rPr lang="en-US" dirty="0">
                <a:solidFill>
                  <a:schemeClr val="tx1"/>
                </a:solidFill>
              </a:rPr>
              <a:t>We directly manipulate each and every single pixel and transform this pixel or output of this transformation results with the new intensity value of this pixel. It deals with contrast manipulation and image thresholding.</a:t>
            </a:r>
          </a:p>
          <a:p>
            <a:pPr marL="91440" indent="-91440" algn="just" eaLnBrk="1" fontAlgn="auto" hangingPunct="1">
              <a:lnSpc>
                <a:spcPct val="150000"/>
              </a:lnSpc>
              <a:defRPr/>
            </a:pPr>
            <a:r>
              <a:rPr lang="en-US" b="1" dirty="0">
                <a:solidFill>
                  <a:schemeClr val="tx1"/>
                </a:solidFill>
              </a:rPr>
              <a:t>2. Spatial Filtering (Neighborhood Processing): </a:t>
            </a:r>
            <a:r>
              <a:rPr lang="en-US" dirty="0">
                <a:solidFill>
                  <a:schemeClr val="tx1"/>
                </a:solidFill>
              </a:rPr>
              <a:t>It deals with performing operations, such as image sharpening, by working in a neighborhood of every pixel in an image.</a:t>
            </a:r>
            <a:endParaRPr lang="en-US" b="1" dirty="0">
              <a:solidFill>
                <a:schemeClr val="tx1"/>
              </a:solidFill>
            </a:endParaRPr>
          </a:p>
          <a:p>
            <a:pPr marL="91440" indent="-91440" eaLnBrk="1" fontAlgn="auto" hangingPunct="1">
              <a:defRPr/>
            </a:pPr>
            <a:endParaRPr lang="en-US" dirty="0">
              <a:solidFill>
                <a:schemeClr val="tx1">
                  <a:lumMod val="75000"/>
                  <a:lumOff val="25000"/>
                </a:schemeClr>
              </a:solidFill>
            </a:endParaRPr>
          </a:p>
        </p:txBody>
      </p:sp>
      <p:sp>
        <p:nvSpPr>
          <p:cNvPr id="21507" name="Date Placeholder 1">
            <a:extLst>
              <a:ext uri="{FF2B5EF4-FFF2-40B4-BE49-F238E27FC236}">
                <a16:creationId xmlns:a16="http://schemas.microsoft.com/office/drawing/2014/main" id="{00A5740B-06C1-4942-AD86-9AC4C9A8BAB9}"/>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BFB70828-473C-491E-9891-AC0331CF8BE7}" type="datetime1">
              <a:rPr lang="en-US" altLang="en-US" smtClean="0">
                <a:solidFill>
                  <a:srgbClr val="FFFFFF"/>
                </a:solidFill>
              </a:rPr>
              <a:pPr fontAlgn="base">
                <a:spcBef>
                  <a:spcPct val="0"/>
                </a:spcBef>
                <a:spcAft>
                  <a:spcPct val="0"/>
                </a:spcAft>
              </a:pPr>
              <a:t>6/2/2023</a:t>
            </a:fld>
            <a:endParaRPr lang="en-US" altLang="en-US">
              <a:solidFill>
                <a:srgbClr val="FFFFFF"/>
              </a:solidFill>
            </a:endParaRPr>
          </a:p>
        </p:txBody>
      </p:sp>
      <p:sp>
        <p:nvSpPr>
          <p:cNvPr id="4" name="Footer Placeholder 3">
            <a:extLst>
              <a:ext uri="{FF2B5EF4-FFF2-40B4-BE49-F238E27FC236}">
                <a16:creationId xmlns:a16="http://schemas.microsoft.com/office/drawing/2014/main" id="{450B6642-02F4-4E7D-97DB-A239DB0BC55D}"/>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21509" name="Slide Number Placeholder 4">
            <a:extLst>
              <a:ext uri="{FF2B5EF4-FFF2-40B4-BE49-F238E27FC236}">
                <a16:creationId xmlns:a16="http://schemas.microsoft.com/office/drawing/2014/main" id="{6AC77916-C3FE-4C3D-BD16-E4D47E658B9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E86A1448-B4F5-422A-9C72-03657A937C18}" type="slidenum">
              <a:rPr lang="en-US" altLang="en-US" smtClean="0">
                <a:solidFill>
                  <a:srgbClr val="FFFFFF"/>
                </a:solidFill>
              </a:rPr>
              <a:pPr/>
              <a:t>12</a:t>
            </a:fld>
            <a:endParaRPr lang="en-US" altLang="en-US">
              <a:solidFill>
                <a:srgbClr val="FFFFFF"/>
              </a:solidFill>
            </a:endParaRPr>
          </a:p>
        </p:txBody>
      </p:sp>
      <p:sp>
        <p:nvSpPr>
          <p:cNvPr id="9" name="Title 8">
            <a:extLst>
              <a:ext uri="{FF2B5EF4-FFF2-40B4-BE49-F238E27FC236}">
                <a16:creationId xmlns:a16="http://schemas.microsoft.com/office/drawing/2014/main" id="{C895D182-C366-4ED7-9982-CF5275F3C4F8}"/>
              </a:ext>
            </a:extLst>
          </p:cNvPr>
          <p:cNvSpPr>
            <a:spLocks noGrp="1"/>
          </p:cNvSpPr>
          <p:nvPr>
            <p:ph type="title"/>
          </p:nvPr>
        </p:nvSpPr>
        <p:spPr/>
        <p:txBody>
          <a:bodyPr/>
          <a:lstStyle/>
          <a:p>
            <a:pPr eaLnBrk="1" fontAlgn="auto" hangingPunct="1">
              <a:spcAft>
                <a:spcPts val="0"/>
              </a:spcAft>
              <a:defRPr/>
            </a:pPr>
            <a:r>
              <a:rPr lang="en-US" altLang="en-US" dirty="0">
                <a:solidFill>
                  <a:schemeClr val="tx1">
                    <a:lumMod val="75000"/>
                    <a:lumOff val="25000"/>
                  </a:schemeClr>
                </a:solidFill>
              </a:rPr>
              <a:t>Spatial Domain</a:t>
            </a:r>
            <a:endParaRPr lang="en-US" dirty="0">
              <a:solidFill>
                <a:schemeClr val="tx1">
                  <a:lumMod val="75000"/>
                  <a:lumOff val="25000"/>
                </a:schemeClr>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766AE-91ED-4C9A-8D1F-63B582071BFE}"/>
              </a:ext>
            </a:extLst>
          </p:cNvPr>
          <p:cNvSpPr>
            <a:spLocks noGrp="1"/>
          </p:cNvSpPr>
          <p:nvPr>
            <p:ph type="title"/>
          </p:nvPr>
        </p:nvSpPr>
        <p:spPr/>
        <p:txBody>
          <a:bodyPr/>
          <a:lstStyle/>
          <a:p>
            <a:pPr>
              <a:defRPr/>
            </a:pPr>
            <a:r>
              <a:rPr lang="en-US" dirty="0"/>
              <a:t>Using Histogram Statistics for Image Enhancement</a:t>
            </a:r>
          </a:p>
        </p:txBody>
      </p:sp>
      <p:sp>
        <p:nvSpPr>
          <p:cNvPr id="3" name="Content Placeholder 2">
            <a:extLst>
              <a:ext uri="{FF2B5EF4-FFF2-40B4-BE49-F238E27FC236}">
                <a16:creationId xmlns:a16="http://schemas.microsoft.com/office/drawing/2014/main" id="{215AF0B3-DE2A-4D0C-8A4F-6352597E67E6}"/>
              </a:ext>
            </a:extLst>
          </p:cNvPr>
          <p:cNvSpPr>
            <a:spLocks noGrp="1" noRot="1" noChangeAspect="1" noMove="1" noResize="1" noEditPoints="1" noAdjustHandles="1" noChangeArrowheads="1" noChangeShapeType="1" noTextEdit="1"/>
          </p:cNvSpPr>
          <p:nvPr>
            <p:ph idx="1"/>
          </p:nvPr>
        </p:nvSpPr>
        <p:spPr>
          <a:blipFill>
            <a:blip r:embed="rId2"/>
            <a:stretch>
              <a:fillRect l="-667" t="-1667"/>
            </a:stretch>
          </a:blipFill>
        </p:spPr>
        <p:txBody>
          <a:bodyPr/>
          <a:lstStyle/>
          <a:p>
            <a:r>
              <a:rPr lang="en-US">
                <a:noFill/>
              </a:rPr>
              <a:t> </a:t>
            </a:r>
          </a:p>
        </p:txBody>
      </p:sp>
      <p:sp>
        <p:nvSpPr>
          <p:cNvPr id="4" name="Date Placeholder 3">
            <a:extLst>
              <a:ext uri="{FF2B5EF4-FFF2-40B4-BE49-F238E27FC236}">
                <a16:creationId xmlns:a16="http://schemas.microsoft.com/office/drawing/2014/main" id="{B6A9A69C-5844-4E10-9180-63CB3F105138}"/>
              </a:ext>
            </a:extLst>
          </p:cNvPr>
          <p:cNvSpPr>
            <a:spLocks noGrp="1"/>
          </p:cNvSpPr>
          <p:nvPr>
            <p:ph type="dt" sz="quarter" idx="10"/>
          </p:nvPr>
        </p:nvSpPr>
        <p:spPr/>
        <p:txBody>
          <a:bodyPr/>
          <a:lstStyle/>
          <a:p>
            <a:pPr>
              <a:defRPr/>
            </a:pPr>
            <a:fld id="{0E2CA818-222D-41DF-81BE-7BE592648C56}"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3E5BC18B-915D-4080-BF0D-B6BF8DBD5AA4}"/>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116742" name="Slide Number Placeholder 5">
            <a:extLst>
              <a:ext uri="{FF2B5EF4-FFF2-40B4-BE49-F238E27FC236}">
                <a16:creationId xmlns:a16="http://schemas.microsoft.com/office/drawing/2014/main" id="{8A71B48B-8DD5-47A6-BD0A-54508E94885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E394518F-27F6-4185-8B41-DE987DA74D71}" type="slidenum">
              <a:rPr lang="en-US" altLang="en-US" smtClean="0">
                <a:solidFill>
                  <a:srgbClr val="FFFFFF"/>
                </a:solidFill>
              </a:rPr>
              <a:pPr/>
              <a:t>120</a:t>
            </a:fld>
            <a:endParaRPr lang="en-US" altLang="en-US">
              <a:solidFill>
                <a:srgbClr val="FFFFFF"/>
              </a:solidFill>
            </a:endParaRPr>
          </a:p>
        </p:txBody>
      </p:sp>
      <p:graphicFrame>
        <p:nvGraphicFramePr>
          <p:cNvPr id="9" name="Table 8">
            <a:extLst>
              <a:ext uri="{FF2B5EF4-FFF2-40B4-BE49-F238E27FC236}">
                <a16:creationId xmlns:a16="http://schemas.microsoft.com/office/drawing/2014/main" id="{5DA0C95D-AD31-4DE2-83B8-DDA92B702489}"/>
              </a:ext>
            </a:extLst>
          </p:cNvPr>
          <p:cNvGraphicFramePr>
            <a:graphicFrameLocks noGrp="1"/>
          </p:cNvGraphicFramePr>
          <p:nvPr/>
        </p:nvGraphicFramePr>
        <p:xfrm>
          <a:off x="4627563" y="2327275"/>
          <a:ext cx="3433760" cy="1346595"/>
        </p:xfrm>
        <a:graphic>
          <a:graphicData uri="http://schemas.openxmlformats.org/drawingml/2006/table">
            <a:tbl>
              <a:tblPr firstRow="1" firstCol="1" bandRow="1">
                <a:tableStyleId>{5C22544A-7EE6-4342-B048-85BDC9FD1C3A}</a:tableStyleId>
              </a:tblPr>
              <a:tblGrid>
                <a:gridCol w="686752">
                  <a:extLst>
                    <a:ext uri="{9D8B030D-6E8A-4147-A177-3AD203B41FA5}">
                      <a16:colId xmlns:a16="http://schemas.microsoft.com/office/drawing/2014/main" val="1393944857"/>
                    </a:ext>
                  </a:extLst>
                </a:gridCol>
                <a:gridCol w="686752">
                  <a:extLst>
                    <a:ext uri="{9D8B030D-6E8A-4147-A177-3AD203B41FA5}">
                      <a16:colId xmlns:a16="http://schemas.microsoft.com/office/drawing/2014/main" val="3378268506"/>
                    </a:ext>
                  </a:extLst>
                </a:gridCol>
                <a:gridCol w="686752">
                  <a:extLst>
                    <a:ext uri="{9D8B030D-6E8A-4147-A177-3AD203B41FA5}">
                      <a16:colId xmlns:a16="http://schemas.microsoft.com/office/drawing/2014/main" val="2905302741"/>
                    </a:ext>
                  </a:extLst>
                </a:gridCol>
                <a:gridCol w="686752">
                  <a:extLst>
                    <a:ext uri="{9D8B030D-6E8A-4147-A177-3AD203B41FA5}">
                      <a16:colId xmlns:a16="http://schemas.microsoft.com/office/drawing/2014/main" val="3014672067"/>
                    </a:ext>
                  </a:extLst>
                </a:gridCol>
                <a:gridCol w="686752">
                  <a:extLst>
                    <a:ext uri="{9D8B030D-6E8A-4147-A177-3AD203B41FA5}">
                      <a16:colId xmlns:a16="http://schemas.microsoft.com/office/drawing/2014/main" val="3065241884"/>
                    </a:ext>
                  </a:extLst>
                </a:gridCol>
              </a:tblGrid>
              <a:tr h="269240">
                <a:tc>
                  <a:txBody>
                    <a:bodyPr/>
                    <a:lstStyle/>
                    <a:p>
                      <a:pPr marL="0" marR="0" algn="ctr">
                        <a:lnSpc>
                          <a:spcPts val="1200"/>
                        </a:lnSpc>
                        <a:spcBef>
                          <a:spcPts val="0"/>
                        </a:spcBef>
                        <a:spcAft>
                          <a:spcPts val="600"/>
                        </a:spcAft>
                      </a:pPr>
                      <a:r>
                        <a:rPr lang="en-US" sz="1800" b="1" dirty="0">
                          <a:solidFill>
                            <a:schemeClr val="tx1"/>
                          </a:solidFill>
                          <a:effectLst/>
                        </a:rPr>
                        <a:t>0</a:t>
                      </a:r>
                      <a:endParaRPr lang="en-US" sz="1800" b="1" dirty="0">
                        <a:solidFill>
                          <a:schemeClr val="tx1"/>
                        </a:solidFill>
                        <a:effectLst/>
                        <a:latin typeface="Georgia" panose="02040502050405020303" pitchFamily="18" charset="0"/>
                        <a:ea typeface="Calibri" panose="020F0502020204030204" pitchFamily="34" charset="0"/>
                        <a:cs typeface="Times New Roman" panose="02020603050405020304" pitchFamily="18" charset="0"/>
                      </a:endParaRPr>
                    </a:p>
                  </a:txBody>
                  <a:tcPr marL="101627" marR="101627" marT="50776" marB="507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ts val="1200"/>
                        </a:lnSpc>
                        <a:spcBef>
                          <a:spcPts val="0"/>
                        </a:spcBef>
                        <a:spcAft>
                          <a:spcPts val="600"/>
                        </a:spcAft>
                      </a:pPr>
                      <a:r>
                        <a:rPr lang="en-US" sz="1800" b="1" dirty="0">
                          <a:solidFill>
                            <a:schemeClr val="tx1"/>
                          </a:solidFill>
                          <a:effectLst/>
                        </a:rPr>
                        <a:t>0</a:t>
                      </a:r>
                      <a:endParaRPr lang="en-US" sz="1800" b="1" dirty="0">
                        <a:solidFill>
                          <a:schemeClr val="tx1"/>
                        </a:solidFill>
                        <a:effectLst/>
                        <a:latin typeface="Georgia" panose="02040502050405020303" pitchFamily="18" charset="0"/>
                        <a:ea typeface="Calibri" panose="020F0502020204030204" pitchFamily="34" charset="0"/>
                        <a:cs typeface="Times New Roman" panose="02020603050405020304" pitchFamily="18" charset="0"/>
                      </a:endParaRPr>
                    </a:p>
                  </a:txBody>
                  <a:tcPr marL="101627" marR="101627" marT="50776" marB="507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ts val="1200"/>
                        </a:lnSpc>
                        <a:spcBef>
                          <a:spcPts val="0"/>
                        </a:spcBef>
                        <a:spcAft>
                          <a:spcPts val="600"/>
                        </a:spcAft>
                      </a:pPr>
                      <a:r>
                        <a:rPr lang="en-US" sz="1800" b="1" dirty="0">
                          <a:solidFill>
                            <a:schemeClr val="tx1"/>
                          </a:solidFill>
                          <a:effectLst/>
                        </a:rPr>
                        <a:t>1</a:t>
                      </a:r>
                      <a:endParaRPr lang="en-US" sz="1800" b="1" dirty="0">
                        <a:solidFill>
                          <a:schemeClr val="tx1"/>
                        </a:solidFill>
                        <a:effectLst/>
                        <a:latin typeface="Georgia" panose="02040502050405020303" pitchFamily="18" charset="0"/>
                        <a:ea typeface="Calibri" panose="020F0502020204030204" pitchFamily="34" charset="0"/>
                        <a:cs typeface="Times New Roman" panose="02020603050405020304" pitchFamily="18" charset="0"/>
                      </a:endParaRPr>
                    </a:p>
                  </a:txBody>
                  <a:tcPr marL="101627" marR="101627" marT="50776" marB="507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ts val="1200"/>
                        </a:lnSpc>
                        <a:spcBef>
                          <a:spcPts val="0"/>
                        </a:spcBef>
                        <a:spcAft>
                          <a:spcPts val="600"/>
                        </a:spcAft>
                      </a:pPr>
                      <a:r>
                        <a:rPr lang="en-US" sz="1800" b="1">
                          <a:solidFill>
                            <a:schemeClr val="tx1"/>
                          </a:solidFill>
                          <a:effectLst/>
                        </a:rPr>
                        <a:t>1</a:t>
                      </a:r>
                      <a:endParaRPr lang="en-US" sz="1800" b="1">
                        <a:solidFill>
                          <a:schemeClr val="tx1"/>
                        </a:solidFill>
                        <a:effectLst/>
                        <a:latin typeface="Georgia" panose="02040502050405020303" pitchFamily="18" charset="0"/>
                        <a:ea typeface="Calibri" panose="020F0502020204030204" pitchFamily="34" charset="0"/>
                        <a:cs typeface="Times New Roman" panose="02020603050405020304" pitchFamily="18" charset="0"/>
                      </a:endParaRPr>
                    </a:p>
                  </a:txBody>
                  <a:tcPr marL="101627" marR="101627" marT="50776" marB="507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ts val="1200"/>
                        </a:lnSpc>
                        <a:spcBef>
                          <a:spcPts val="0"/>
                        </a:spcBef>
                        <a:spcAft>
                          <a:spcPts val="600"/>
                        </a:spcAft>
                      </a:pPr>
                      <a:r>
                        <a:rPr lang="en-US" sz="1800" b="1">
                          <a:solidFill>
                            <a:schemeClr val="tx1"/>
                          </a:solidFill>
                          <a:effectLst/>
                        </a:rPr>
                        <a:t>2</a:t>
                      </a:r>
                      <a:endParaRPr lang="en-US" sz="1800" b="1">
                        <a:solidFill>
                          <a:schemeClr val="tx1"/>
                        </a:solidFill>
                        <a:effectLst/>
                        <a:latin typeface="Georgia" panose="02040502050405020303" pitchFamily="18" charset="0"/>
                        <a:ea typeface="Calibri" panose="020F0502020204030204" pitchFamily="34" charset="0"/>
                        <a:cs typeface="Times New Roman" panose="02020603050405020304" pitchFamily="18" charset="0"/>
                      </a:endParaRPr>
                    </a:p>
                  </a:txBody>
                  <a:tcPr marL="101627" marR="101627" marT="50776" marB="507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38503911"/>
                  </a:ext>
                </a:extLst>
              </a:tr>
              <a:tr h="269240">
                <a:tc>
                  <a:txBody>
                    <a:bodyPr/>
                    <a:lstStyle/>
                    <a:p>
                      <a:pPr marL="0" marR="0" algn="ctr">
                        <a:lnSpc>
                          <a:spcPts val="1200"/>
                        </a:lnSpc>
                        <a:spcBef>
                          <a:spcPts val="0"/>
                        </a:spcBef>
                        <a:spcAft>
                          <a:spcPts val="600"/>
                        </a:spcAft>
                      </a:pPr>
                      <a:r>
                        <a:rPr lang="en-US" sz="1800" b="1" dirty="0">
                          <a:solidFill>
                            <a:schemeClr val="tx1"/>
                          </a:solidFill>
                          <a:effectLst/>
                        </a:rPr>
                        <a:t>1</a:t>
                      </a:r>
                      <a:endParaRPr lang="en-US" sz="1800" b="1" dirty="0">
                        <a:solidFill>
                          <a:schemeClr val="tx1"/>
                        </a:solidFill>
                        <a:effectLst/>
                        <a:latin typeface="Georgia" panose="02040502050405020303" pitchFamily="18" charset="0"/>
                        <a:ea typeface="Calibri" panose="020F0502020204030204" pitchFamily="34" charset="0"/>
                        <a:cs typeface="Times New Roman" panose="02020603050405020304" pitchFamily="18" charset="0"/>
                      </a:endParaRPr>
                    </a:p>
                  </a:txBody>
                  <a:tcPr marL="101627" marR="101627" marT="50776" marB="507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ts val="1200"/>
                        </a:lnSpc>
                        <a:spcBef>
                          <a:spcPts val="0"/>
                        </a:spcBef>
                        <a:spcAft>
                          <a:spcPts val="600"/>
                        </a:spcAft>
                      </a:pPr>
                      <a:r>
                        <a:rPr lang="en-US" sz="1800" b="1" dirty="0">
                          <a:solidFill>
                            <a:schemeClr val="tx1"/>
                          </a:solidFill>
                          <a:effectLst/>
                        </a:rPr>
                        <a:t>2</a:t>
                      </a:r>
                      <a:endParaRPr lang="en-US" sz="1800" b="1" dirty="0">
                        <a:solidFill>
                          <a:schemeClr val="tx1"/>
                        </a:solidFill>
                        <a:effectLst/>
                        <a:latin typeface="Georgia" panose="02040502050405020303" pitchFamily="18" charset="0"/>
                        <a:ea typeface="Calibri" panose="020F0502020204030204" pitchFamily="34" charset="0"/>
                        <a:cs typeface="Times New Roman" panose="02020603050405020304" pitchFamily="18" charset="0"/>
                      </a:endParaRPr>
                    </a:p>
                  </a:txBody>
                  <a:tcPr marL="101627" marR="101627" marT="50776" marB="507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ts val="1200"/>
                        </a:lnSpc>
                        <a:spcBef>
                          <a:spcPts val="0"/>
                        </a:spcBef>
                        <a:spcAft>
                          <a:spcPts val="600"/>
                        </a:spcAft>
                      </a:pPr>
                      <a:r>
                        <a:rPr lang="en-US" sz="1800" b="1" dirty="0">
                          <a:solidFill>
                            <a:schemeClr val="tx1"/>
                          </a:solidFill>
                          <a:effectLst/>
                        </a:rPr>
                        <a:t>3</a:t>
                      </a:r>
                      <a:endParaRPr lang="en-US" sz="1800" b="1" dirty="0">
                        <a:solidFill>
                          <a:schemeClr val="tx1"/>
                        </a:solidFill>
                        <a:effectLst/>
                        <a:latin typeface="Georgia" panose="02040502050405020303" pitchFamily="18" charset="0"/>
                        <a:ea typeface="Calibri" panose="020F0502020204030204" pitchFamily="34" charset="0"/>
                        <a:cs typeface="Times New Roman" panose="02020603050405020304" pitchFamily="18" charset="0"/>
                      </a:endParaRPr>
                    </a:p>
                  </a:txBody>
                  <a:tcPr marL="101627" marR="101627" marT="50776" marB="507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ts val="1200"/>
                        </a:lnSpc>
                        <a:spcBef>
                          <a:spcPts val="0"/>
                        </a:spcBef>
                        <a:spcAft>
                          <a:spcPts val="600"/>
                        </a:spcAft>
                      </a:pPr>
                      <a:r>
                        <a:rPr lang="en-US" sz="1800" b="1">
                          <a:solidFill>
                            <a:schemeClr val="tx1"/>
                          </a:solidFill>
                          <a:effectLst/>
                        </a:rPr>
                        <a:t>0</a:t>
                      </a:r>
                      <a:endParaRPr lang="en-US" sz="1800" b="1">
                        <a:solidFill>
                          <a:schemeClr val="tx1"/>
                        </a:solidFill>
                        <a:effectLst/>
                        <a:latin typeface="Georgia" panose="02040502050405020303" pitchFamily="18" charset="0"/>
                        <a:ea typeface="Calibri" panose="020F0502020204030204" pitchFamily="34" charset="0"/>
                        <a:cs typeface="Times New Roman" panose="02020603050405020304" pitchFamily="18" charset="0"/>
                      </a:endParaRPr>
                    </a:p>
                  </a:txBody>
                  <a:tcPr marL="101627" marR="101627" marT="50776" marB="507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ts val="1200"/>
                        </a:lnSpc>
                        <a:spcBef>
                          <a:spcPts val="0"/>
                        </a:spcBef>
                        <a:spcAft>
                          <a:spcPts val="600"/>
                        </a:spcAft>
                      </a:pPr>
                      <a:r>
                        <a:rPr lang="en-US" sz="1800" b="1">
                          <a:solidFill>
                            <a:schemeClr val="tx1"/>
                          </a:solidFill>
                          <a:effectLst/>
                        </a:rPr>
                        <a:t>1</a:t>
                      </a:r>
                      <a:endParaRPr lang="en-US" sz="1800" b="1">
                        <a:solidFill>
                          <a:schemeClr val="tx1"/>
                        </a:solidFill>
                        <a:effectLst/>
                        <a:latin typeface="Georgia" panose="02040502050405020303" pitchFamily="18" charset="0"/>
                        <a:ea typeface="Calibri" panose="020F0502020204030204" pitchFamily="34" charset="0"/>
                        <a:cs typeface="Times New Roman" panose="02020603050405020304" pitchFamily="18" charset="0"/>
                      </a:endParaRPr>
                    </a:p>
                  </a:txBody>
                  <a:tcPr marL="101627" marR="101627" marT="50776" marB="507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35704982"/>
                  </a:ext>
                </a:extLst>
              </a:tr>
              <a:tr h="269240">
                <a:tc>
                  <a:txBody>
                    <a:bodyPr/>
                    <a:lstStyle/>
                    <a:p>
                      <a:pPr marL="0" marR="0" algn="ctr">
                        <a:lnSpc>
                          <a:spcPts val="1200"/>
                        </a:lnSpc>
                        <a:spcBef>
                          <a:spcPts val="0"/>
                        </a:spcBef>
                        <a:spcAft>
                          <a:spcPts val="600"/>
                        </a:spcAft>
                      </a:pPr>
                      <a:r>
                        <a:rPr lang="en-US" sz="1800" b="1">
                          <a:solidFill>
                            <a:schemeClr val="tx1"/>
                          </a:solidFill>
                          <a:effectLst/>
                        </a:rPr>
                        <a:t>3</a:t>
                      </a:r>
                      <a:endParaRPr lang="en-US" sz="1800" b="1">
                        <a:solidFill>
                          <a:schemeClr val="tx1"/>
                        </a:solidFill>
                        <a:effectLst/>
                        <a:latin typeface="Georgia" panose="02040502050405020303" pitchFamily="18" charset="0"/>
                        <a:ea typeface="Calibri" panose="020F0502020204030204" pitchFamily="34" charset="0"/>
                        <a:cs typeface="Times New Roman" panose="02020603050405020304" pitchFamily="18" charset="0"/>
                      </a:endParaRPr>
                    </a:p>
                  </a:txBody>
                  <a:tcPr marL="101627" marR="101627" marT="50776" marB="507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ts val="1200"/>
                        </a:lnSpc>
                        <a:spcBef>
                          <a:spcPts val="0"/>
                        </a:spcBef>
                        <a:spcAft>
                          <a:spcPts val="600"/>
                        </a:spcAft>
                      </a:pPr>
                      <a:r>
                        <a:rPr lang="en-US" sz="1800" b="1" dirty="0">
                          <a:solidFill>
                            <a:schemeClr val="tx1"/>
                          </a:solidFill>
                          <a:effectLst/>
                        </a:rPr>
                        <a:t>3</a:t>
                      </a:r>
                      <a:endParaRPr lang="en-US" sz="1800" b="1" dirty="0">
                        <a:solidFill>
                          <a:schemeClr val="tx1"/>
                        </a:solidFill>
                        <a:effectLst/>
                        <a:latin typeface="Georgia" panose="02040502050405020303" pitchFamily="18" charset="0"/>
                        <a:ea typeface="Calibri" panose="020F0502020204030204" pitchFamily="34" charset="0"/>
                        <a:cs typeface="Times New Roman" panose="02020603050405020304" pitchFamily="18" charset="0"/>
                      </a:endParaRPr>
                    </a:p>
                  </a:txBody>
                  <a:tcPr marL="101627" marR="101627" marT="50776" marB="507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ts val="1200"/>
                        </a:lnSpc>
                        <a:spcBef>
                          <a:spcPts val="0"/>
                        </a:spcBef>
                        <a:spcAft>
                          <a:spcPts val="600"/>
                        </a:spcAft>
                      </a:pPr>
                      <a:r>
                        <a:rPr lang="en-US" sz="1800" b="1" dirty="0">
                          <a:solidFill>
                            <a:schemeClr val="tx1"/>
                          </a:solidFill>
                          <a:effectLst/>
                        </a:rPr>
                        <a:t>2</a:t>
                      </a:r>
                      <a:endParaRPr lang="en-US" sz="1800" b="1" dirty="0">
                        <a:solidFill>
                          <a:schemeClr val="tx1"/>
                        </a:solidFill>
                        <a:effectLst/>
                        <a:latin typeface="Georgia" panose="02040502050405020303" pitchFamily="18" charset="0"/>
                        <a:ea typeface="Calibri" panose="020F0502020204030204" pitchFamily="34" charset="0"/>
                        <a:cs typeface="Times New Roman" panose="02020603050405020304" pitchFamily="18" charset="0"/>
                      </a:endParaRPr>
                    </a:p>
                  </a:txBody>
                  <a:tcPr marL="101627" marR="101627" marT="50776" marB="507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ts val="1200"/>
                        </a:lnSpc>
                        <a:spcBef>
                          <a:spcPts val="0"/>
                        </a:spcBef>
                        <a:spcAft>
                          <a:spcPts val="600"/>
                        </a:spcAft>
                      </a:pPr>
                      <a:r>
                        <a:rPr lang="en-US" sz="1800" b="1" dirty="0">
                          <a:solidFill>
                            <a:schemeClr val="tx1"/>
                          </a:solidFill>
                          <a:effectLst/>
                        </a:rPr>
                        <a:t>2</a:t>
                      </a:r>
                      <a:endParaRPr lang="en-US" sz="1800" b="1" dirty="0">
                        <a:solidFill>
                          <a:schemeClr val="tx1"/>
                        </a:solidFill>
                        <a:effectLst/>
                        <a:latin typeface="Georgia" panose="02040502050405020303" pitchFamily="18" charset="0"/>
                        <a:ea typeface="Calibri" panose="020F0502020204030204" pitchFamily="34" charset="0"/>
                        <a:cs typeface="Times New Roman" panose="02020603050405020304" pitchFamily="18" charset="0"/>
                      </a:endParaRPr>
                    </a:p>
                  </a:txBody>
                  <a:tcPr marL="101627" marR="101627" marT="50776" marB="507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ts val="1200"/>
                        </a:lnSpc>
                        <a:spcBef>
                          <a:spcPts val="0"/>
                        </a:spcBef>
                        <a:spcAft>
                          <a:spcPts val="600"/>
                        </a:spcAft>
                      </a:pPr>
                      <a:r>
                        <a:rPr lang="en-US" sz="1800" b="1">
                          <a:solidFill>
                            <a:schemeClr val="tx1"/>
                          </a:solidFill>
                          <a:effectLst/>
                        </a:rPr>
                        <a:t>0</a:t>
                      </a:r>
                      <a:endParaRPr lang="en-US" sz="1800" b="1">
                        <a:solidFill>
                          <a:schemeClr val="tx1"/>
                        </a:solidFill>
                        <a:effectLst/>
                        <a:latin typeface="Georgia" panose="02040502050405020303" pitchFamily="18" charset="0"/>
                        <a:ea typeface="Calibri" panose="020F0502020204030204" pitchFamily="34" charset="0"/>
                        <a:cs typeface="Times New Roman" panose="02020603050405020304" pitchFamily="18" charset="0"/>
                      </a:endParaRPr>
                    </a:p>
                  </a:txBody>
                  <a:tcPr marL="101627" marR="101627" marT="50776" marB="507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76641873"/>
                  </a:ext>
                </a:extLst>
              </a:tr>
              <a:tr h="269240">
                <a:tc>
                  <a:txBody>
                    <a:bodyPr/>
                    <a:lstStyle/>
                    <a:p>
                      <a:pPr marL="0" marR="0" algn="ctr">
                        <a:lnSpc>
                          <a:spcPts val="1200"/>
                        </a:lnSpc>
                        <a:spcBef>
                          <a:spcPts val="0"/>
                        </a:spcBef>
                        <a:spcAft>
                          <a:spcPts val="600"/>
                        </a:spcAft>
                      </a:pPr>
                      <a:r>
                        <a:rPr lang="en-US" sz="1800" b="1">
                          <a:solidFill>
                            <a:schemeClr val="tx1"/>
                          </a:solidFill>
                          <a:effectLst/>
                        </a:rPr>
                        <a:t>2</a:t>
                      </a:r>
                      <a:endParaRPr lang="en-US" sz="1800" b="1">
                        <a:solidFill>
                          <a:schemeClr val="tx1"/>
                        </a:solidFill>
                        <a:effectLst/>
                        <a:latin typeface="Georgia" panose="02040502050405020303" pitchFamily="18" charset="0"/>
                        <a:ea typeface="Calibri" panose="020F0502020204030204" pitchFamily="34" charset="0"/>
                        <a:cs typeface="Times New Roman" panose="02020603050405020304" pitchFamily="18" charset="0"/>
                      </a:endParaRPr>
                    </a:p>
                  </a:txBody>
                  <a:tcPr marL="101627" marR="101627" marT="50776" marB="507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ts val="1200"/>
                        </a:lnSpc>
                        <a:spcBef>
                          <a:spcPts val="0"/>
                        </a:spcBef>
                        <a:spcAft>
                          <a:spcPts val="600"/>
                        </a:spcAft>
                      </a:pPr>
                      <a:r>
                        <a:rPr lang="en-US" sz="1800" b="1">
                          <a:solidFill>
                            <a:schemeClr val="tx1"/>
                          </a:solidFill>
                          <a:effectLst/>
                        </a:rPr>
                        <a:t>3</a:t>
                      </a:r>
                      <a:endParaRPr lang="en-US" sz="1800" b="1">
                        <a:solidFill>
                          <a:schemeClr val="tx1"/>
                        </a:solidFill>
                        <a:effectLst/>
                        <a:latin typeface="Georgia" panose="02040502050405020303" pitchFamily="18" charset="0"/>
                        <a:ea typeface="Calibri" panose="020F0502020204030204" pitchFamily="34" charset="0"/>
                        <a:cs typeface="Times New Roman" panose="02020603050405020304" pitchFamily="18" charset="0"/>
                      </a:endParaRPr>
                    </a:p>
                  </a:txBody>
                  <a:tcPr marL="101627" marR="101627" marT="50776" marB="507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ts val="1200"/>
                        </a:lnSpc>
                        <a:spcBef>
                          <a:spcPts val="0"/>
                        </a:spcBef>
                        <a:spcAft>
                          <a:spcPts val="600"/>
                        </a:spcAft>
                      </a:pPr>
                      <a:r>
                        <a:rPr lang="en-US" sz="1800" b="1" dirty="0">
                          <a:solidFill>
                            <a:schemeClr val="tx1"/>
                          </a:solidFill>
                          <a:effectLst/>
                        </a:rPr>
                        <a:t>1</a:t>
                      </a:r>
                      <a:endParaRPr lang="en-US" sz="1800" b="1" dirty="0">
                        <a:solidFill>
                          <a:schemeClr val="tx1"/>
                        </a:solidFill>
                        <a:effectLst/>
                        <a:latin typeface="Georgia" panose="02040502050405020303" pitchFamily="18" charset="0"/>
                        <a:ea typeface="Calibri" panose="020F0502020204030204" pitchFamily="34" charset="0"/>
                        <a:cs typeface="Times New Roman" panose="02020603050405020304" pitchFamily="18" charset="0"/>
                      </a:endParaRPr>
                    </a:p>
                  </a:txBody>
                  <a:tcPr marL="101627" marR="101627" marT="50776" marB="507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ts val="1200"/>
                        </a:lnSpc>
                        <a:spcBef>
                          <a:spcPts val="0"/>
                        </a:spcBef>
                        <a:spcAft>
                          <a:spcPts val="600"/>
                        </a:spcAft>
                      </a:pPr>
                      <a:r>
                        <a:rPr lang="en-US" sz="1800" b="1" dirty="0">
                          <a:solidFill>
                            <a:schemeClr val="tx1"/>
                          </a:solidFill>
                          <a:effectLst/>
                        </a:rPr>
                        <a:t>0</a:t>
                      </a:r>
                      <a:endParaRPr lang="en-US" sz="1800" b="1" dirty="0">
                        <a:solidFill>
                          <a:schemeClr val="tx1"/>
                        </a:solidFill>
                        <a:effectLst/>
                        <a:latin typeface="Georgia" panose="02040502050405020303" pitchFamily="18" charset="0"/>
                        <a:ea typeface="Calibri" panose="020F0502020204030204" pitchFamily="34" charset="0"/>
                        <a:cs typeface="Times New Roman" panose="02020603050405020304" pitchFamily="18" charset="0"/>
                      </a:endParaRPr>
                    </a:p>
                  </a:txBody>
                  <a:tcPr marL="101627" marR="101627" marT="50776" marB="507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ts val="1200"/>
                        </a:lnSpc>
                        <a:spcBef>
                          <a:spcPts val="0"/>
                        </a:spcBef>
                        <a:spcAft>
                          <a:spcPts val="600"/>
                        </a:spcAft>
                      </a:pPr>
                      <a:r>
                        <a:rPr lang="en-US" sz="1800" b="1" dirty="0">
                          <a:solidFill>
                            <a:schemeClr val="tx1"/>
                          </a:solidFill>
                          <a:effectLst/>
                        </a:rPr>
                        <a:t>0</a:t>
                      </a:r>
                      <a:endParaRPr lang="en-US" sz="1800" b="1" dirty="0">
                        <a:solidFill>
                          <a:schemeClr val="tx1"/>
                        </a:solidFill>
                        <a:effectLst/>
                        <a:latin typeface="Georgia" panose="02040502050405020303" pitchFamily="18" charset="0"/>
                        <a:ea typeface="Calibri" panose="020F0502020204030204" pitchFamily="34" charset="0"/>
                        <a:cs typeface="Times New Roman" panose="02020603050405020304" pitchFamily="18" charset="0"/>
                      </a:endParaRPr>
                    </a:p>
                  </a:txBody>
                  <a:tcPr marL="101627" marR="101627" marT="50776" marB="507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5908925"/>
                  </a:ext>
                </a:extLst>
              </a:tr>
              <a:tr h="269240">
                <a:tc>
                  <a:txBody>
                    <a:bodyPr/>
                    <a:lstStyle/>
                    <a:p>
                      <a:pPr marL="0" marR="0" algn="ctr">
                        <a:lnSpc>
                          <a:spcPts val="1200"/>
                        </a:lnSpc>
                        <a:spcBef>
                          <a:spcPts val="0"/>
                        </a:spcBef>
                        <a:spcAft>
                          <a:spcPts val="600"/>
                        </a:spcAft>
                      </a:pPr>
                      <a:r>
                        <a:rPr lang="en-US" sz="1800" b="1">
                          <a:solidFill>
                            <a:schemeClr val="tx1"/>
                          </a:solidFill>
                          <a:effectLst/>
                        </a:rPr>
                        <a:t>1</a:t>
                      </a:r>
                      <a:endParaRPr lang="en-US" sz="1800" b="1">
                        <a:solidFill>
                          <a:schemeClr val="tx1"/>
                        </a:solidFill>
                        <a:effectLst/>
                        <a:latin typeface="Georgia" panose="02040502050405020303" pitchFamily="18" charset="0"/>
                        <a:ea typeface="Calibri" panose="020F0502020204030204" pitchFamily="34" charset="0"/>
                        <a:cs typeface="Times New Roman" panose="02020603050405020304" pitchFamily="18" charset="0"/>
                      </a:endParaRPr>
                    </a:p>
                  </a:txBody>
                  <a:tcPr marL="101627" marR="101627" marT="50776" marB="507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ts val="1200"/>
                        </a:lnSpc>
                        <a:spcBef>
                          <a:spcPts val="0"/>
                        </a:spcBef>
                        <a:spcAft>
                          <a:spcPts val="600"/>
                        </a:spcAft>
                      </a:pPr>
                      <a:r>
                        <a:rPr lang="en-US" sz="1800" b="1">
                          <a:solidFill>
                            <a:schemeClr val="tx1"/>
                          </a:solidFill>
                          <a:effectLst/>
                        </a:rPr>
                        <a:t>1</a:t>
                      </a:r>
                      <a:endParaRPr lang="en-US" sz="1800" b="1">
                        <a:solidFill>
                          <a:schemeClr val="tx1"/>
                        </a:solidFill>
                        <a:effectLst/>
                        <a:latin typeface="Georgia" panose="02040502050405020303" pitchFamily="18" charset="0"/>
                        <a:ea typeface="Calibri" panose="020F0502020204030204" pitchFamily="34" charset="0"/>
                        <a:cs typeface="Times New Roman" panose="02020603050405020304" pitchFamily="18" charset="0"/>
                      </a:endParaRPr>
                    </a:p>
                  </a:txBody>
                  <a:tcPr marL="101627" marR="101627" marT="50776" marB="507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ts val="1200"/>
                        </a:lnSpc>
                        <a:spcBef>
                          <a:spcPts val="0"/>
                        </a:spcBef>
                        <a:spcAft>
                          <a:spcPts val="600"/>
                        </a:spcAft>
                      </a:pPr>
                      <a:r>
                        <a:rPr lang="en-US" sz="1800" b="1">
                          <a:solidFill>
                            <a:schemeClr val="tx1"/>
                          </a:solidFill>
                          <a:effectLst/>
                        </a:rPr>
                        <a:t>3</a:t>
                      </a:r>
                      <a:endParaRPr lang="en-US" sz="1800" b="1">
                        <a:solidFill>
                          <a:schemeClr val="tx1"/>
                        </a:solidFill>
                        <a:effectLst/>
                        <a:latin typeface="Georgia" panose="02040502050405020303" pitchFamily="18" charset="0"/>
                        <a:ea typeface="Calibri" panose="020F0502020204030204" pitchFamily="34" charset="0"/>
                        <a:cs typeface="Times New Roman" panose="02020603050405020304" pitchFamily="18" charset="0"/>
                      </a:endParaRPr>
                    </a:p>
                  </a:txBody>
                  <a:tcPr marL="101627" marR="101627" marT="50776" marB="507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ts val="1200"/>
                        </a:lnSpc>
                        <a:spcBef>
                          <a:spcPts val="0"/>
                        </a:spcBef>
                        <a:spcAft>
                          <a:spcPts val="600"/>
                        </a:spcAft>
                      </a:pPr>
                      <a:r>
                        <a:rPr lang="en-US" sz="1800" b="1" dirty="0">
                          <a:solidFill>
                            <a:schemeClr val="tx1"/>
                          </a:solidFill>
                          <a:effectLst/>
                        </a:rPr>
                        <a:t>2</a:t>
                      </a:r>
                      <a:endParaRPr lang="en-US" sz="1800" b="1" dirty="0">
                        <a:solidFill>
                          <a:schemeClr val="tx1"/>
                        </a:solidFill>
                        <a:effectLst/>
                        <a:latin typeface="Georgia" panose="02040502050405020303" pitchFamily="18" charset="0"/>
                        <a:ea typeface="Calibri" panose="020F0502020204030204" pitchFamily="34" charset="0"/>
                        <a:cs typeface="Times New Roman" panose="02020603050405020304" pitchFamily="18" charset="0"/>
                      </a:endParaRPr>
                    </a:p>
                  </a:txBody>
                  <a:tcPr marL="101627" marR="101627" marT="50776" marB="507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ts val="1200"/>
                        </a:lnSpc>
                        <a:spcBef>
                          <a:spcPts val="0"/>
                        </a:spcBef>
                        <a:spcAft>
                          <a:spcPts val="600"/>
                        </a:spcAft>
                      </a:pPr>
                      <a:r>
                        <a:rPr lang="en-US" sz="1800" b="1" dirty="0">
                          <a:solidFill>
                            <a:schemeClr val="tx1"/>
                          </a:solidFill>
                          <a:effectLst/>
                        </a:rPr>
                        <a:t>2</a:t>
                      </a:r>
                      <a:endParaRPr lang="en-US" sz="1800" b="1" dirty="0">
                        <a:solidFill>
                          <a:schemeClr val="tx1"/>
                        </a:solidFill>
                        <a:effectLst/>
                        <a:latin typeface="Georgia" panose="02040502050405020303" pitchFamily="18" charset="0"/>
                        <a:ea typeface="Calibri" panose="020F0502020204030204" pitchFamily="34" charset="0"/>
                        <a:cs typeface="Times New Roman" panose="02020603050405020304" pitchFamily="18" charset="0"/>
                      </a:endParaRPr>
                    </a:p>
                  </a:txBody>
                  <a:tcPr marL="101627" marR="101627" marT="50776" marB="507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01473841"/>
                  </a:ext>
                </a:extLst>
              </a:tr>
            </a:tbl>
          </a:graphicData>
        </a:graphic>
      </p:graphicFrame>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9ED23-BF8F-4DA7-9EC8-12D40836F55D}"/>
              </a:ext>
            </a:extLst>
          </p:cNvPr>
          <p:cNvSpPr>
            <a:spLocks noGrp="1"/>
          </p:cNvSpPr>
          <p:nvPr>
            <p:ph type="title"/>
          </p:nvPr>
        </p:nvSpPr>
        <p:spPr/>
        <p:txBody>
          <a:bodyPr/>
          <a:lstStyle/>
          <a:p>
            <a:pPr>
              <a:defRPr/>
            </a:pPr>
            <a:r>
              <a:rPr lang="en-US" dirty="0"/>
              <a:t>Using Histogram Statistics for Image Enhancement</a:t>
            </a:r>
          </a:p>
        </p:txBody>
      </p:sp>
      <p:sp>
        <p:nvSpPr>
          <p:cNvPr id="3" name="Content Placeholder 2">
            <a:extLst>
              <a:ext uri="{FF2B5EF4-FFF2-40B4-BE49-F238E27FC236}">
                <a16:creationId xmlns:a16="http://schemas.microsoft.com/office/drawing/2014/main" id="{E22C8C7E-353C-4EAA-9743-B63203F54203}"/>
              </a:ext>
            </a:extLst>
          </p:cNvPr>
          <p:cNvSpPr>
            <a:spLocks noGrp="1" noRot="1" noChangeAspect="1" noMove="1" noResize="1" noEditPoints="1" noAdjustHandles="1" noChangeArrowheads="1" noChangeShapeType="1" noTextEdit="1"/>
          </p:cNvSpPr>
          <p:nvPr>
            <p:ph idx="1"/>
          </p:nvPr>
        </p:nvSpPr>
        <p:spPr>
          <a:blipFill>
            <a:blip r:embed="rId2"/>
            <a:stretch>
              <a:fillRect l="-1576" t="-1667" b="-10606"/>
            </a:stretch>
          </a:blipFill>
        </p:spPr>
        <p:txBody>
          <a:bodyPr/>
          <a:lstStyle/>
          <a:p>
            <a:r>
              <a:rPr lang="en-US" dirty="0">
                <a:noFill/>
              </a:rPr>
              <a:t> </a:t>
            </a:r>
          </a:p>
        </p:txBody>
      </p:sp>
      <p:sp>
        <p:nvSpPr>
          <p:cNvPr id="4" name="Date Placeholder 3">
            <a:extLst>
              <a:ext uri="{FF2B5EF4-FFF2-40B4-BE49-F238E27FC236}">
                <a16:creationId xmlns:a16="http://schemas.microsoft.com/office/drawing/2014/main" id="{BF781993-2D3B-4407-99F1-741EC4A55B54}"/>
              </a:ext>
            </a:extLst>
          </p:cNvPr>
          <p:cNvSpPr>
            <a:spLocks noGrp="1"/>
          </p:cNvSpPr>
          <p:nvPr>
            <p:ph type="dt" sz="quarter" idx="10"/>
          </p:nvPr>
        </p:nvSpPr>
        <p:spPr/>
        <p:txBody>
          <a:bodyPr/>
          <a:lstStyle/>
          <a:p>
            <a:pPr>
              <a:defRPr/>
            </a:pPr>
            <a:fld id="{0E2CA818-222D-41DF-81BE-7BE592648C56}"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2CED67C0-3608-4E30-9617-7C86E237734D}"/>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117766" name="Slide Number Placeholder 5">
            <a:extLst>
              <a:ext uri="{FF2B5EF4-FFF2-40B4-BE49-F238E27FC236}">
                <a16:creationId xmlns:a16="http://schemas.microsoft.com/office/drawing/2014/main" id="{7E0E0155-4B77-4C8B-A3D2-435CFE1B3D2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0868A231-4C93-48E7-9B6F-59052EC63D90}" type="slidenum">
              <a:rPr lang="en-US" altLang="en-US" smtClean="0">
                <a:solidFill>
                  <a:srgbClr val="FFFFFF"/>
                </a:solidFill>
              </a:rPr>
              <a:pPr/>
              <a:t>121</a:t>
            </a:fld>
            <a:endParaRPr lang="en-US" altLang="en-US">
              <a:solidFill>
                <a:srgbClr val="FFFFFF"/>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82C3FB-538A-BB67-242B-2E81CEABD1D5}"/>
              </a:ext>
            </a:extLst>
          </p:cNvPr>
          <p:cNvSpPr>
            <a:spLocks noGrp="1"/>
          </p:cNvSpPr>
          <p:nvPr>
            <p:ph type="title"/>
          </p:nvPr>
        </p:nvSpPr>
        <p:spPr>
          <a:xfrm>
            <a:off x="1066800" y="2212942"/>
            <a:ext cx="10058400" cy="896112"/>
          </a:xfrm>
        </p:spPr>
        <p:txBody>
          <a:bodyPr>
            <a:normAutofit/>
          </a:bodyPr>
          <a:lstStyle/>
          <a:p>
            <a:pPr algn="ctr"/>
            <a:r>
              <a:rPr lang="en-US" sz="6000" dirty="0"/>
              <a:t>Thank You </a:t>
            </a:r>
            <a:r>
              <a:rPr lang="en-US" sz="6000" dirty="0">
                <a:sym typeface="Wingdings" panose="05000000000000000000" pitchFamily="2" charset="2"/>
              </a:rPr>
              <a:t></a:t>
            </a:r>
            <a:endParaRPr lang="en-US" sz="6000" dirty="0"/>
          </a:p>
        </p:txBody>
      </p:sp>
      <p:sp>
        <p:nvSpPr>
          <p:cNvPr id="4" name="Date Placeholder 3">
            <a:extLst>
              <a:ext uri="{FF2B5EF4-FFF2-40B4-BE49-F238E27FC236}">
                <a16:creationId xmlns:a16="http://schemas.microsoft.com/office/drawing/2014/main" id="{E24F578F-AA02-43BA-B8DF-76D37DF2C896}"/>
              </a:ext>
            </a:extLst>
          </p:cNvPr>
          <p:cNvSpPr>
            <a:spLocks noGrp="1"/>
          </p:cNvSpPr>
          <p:nvPr>
            <p:ph type="dt" sz="half" idx="10"/>
          </p:nvPr>
        </p:nvSpPr>
        <p:spPr/>
        <p:txBody>
          <a:bodyPr/>
          <a:lstStyle/>
          <a:p>
            <a:pPr>
              <a:defRPr/>
            </a:pPr>
            <a:fld id="{DAD345AE-B275-4CE7-A38B-E3F8F3FE1212}"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B91676F3-53A4-D6EE-F193-5972C506B0A0}"/>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6" name="Slide Number Placeholder 5">
            <a:extLst>
              <a:ext uri="{FF2B5EF4-FFF2-40B4-BE49-F238E27FC236}">
                <a16:creationId xmlns:a16="http://schemas.microsoft.com/office/drawing/2014/main" id="{20967BFF-F76A-0B1B-A7A1-19731ECB44F1}"/>
              </a:ext>
            </a:extLst>
          </p:cNvPr>
          <p:cNvSpPr>
            <a:spLocks noGrp="1"/>
          </p:cNvSpPr>
          <p:nvPr>
            <p:ph type="sldNum" sz="quarter" idx="12"/>
          </p:nvPr>
        </p:nvSpPr>
        <p:spPr/>
        <p:txBody>
          <a:bodyPr/>
          <a:lstStyle/>
          <a:p>
            <a:pPr>
              <a:defRPr/>
            </a:pPr>
            <a:fld id="{B742929E-3215-438D-B407-7DB5FA037565}" type="slidenum">
              <a:rPr lang="en-US" altLang="en-US" smtClean="0"/>
              <a:pPr>
                <a:defRPr/>
              </a:pPr>
              <a:t>122</a:t>
            </a:fld>
            <a:endParaRPr lang="en-US" altLang="en-US"/>
          </a:p>
        </p:txBody>
      </p:sp>
    </p:spTree>
    <p:extLst>
      <p:ext uri="{BB962C8B-B14F-4D97-AF65-F5344CB8AC3E}">
        <p14:creationId xmlns:p14="http://schemas.microsoft.com/office/powerpoint/2010/main" val="4048369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75D2F-69C9-4E69-88A4-639A059301AB}"/>
              </a:ext>
            </a:extLst>
          </p:cNvPr>
          <p:cNvSpPr>
            <a:spLocks noGrp="1"/>
          </p:cNvSpPr>
          <p:nvPr>
            <p:ph type="title"/>
          </p:nvPr>
        </p:nvSpPr>
        <p:spPr/>
        <p:txBody>
          <a:bodyPr/>
          <a:lstStyle/>
          <a:p>
            <a:pPr eaLnBrk="1" fontAlgn="auto" hangingPunct="1">
              <a:spcAft>
                <a:spcPts val="0"/>
              </a:spcAft>
              <a:defRPr/>
            </a:pPr>
            <a:r>
              <a:rPr lang="en-US" dirty="0">
                <a:solidFill>
                  <a:schemeClr val="tx1">
                    <a:lumMod val="75000"/>
                    <a:lumOff val="25000"/>
                  </a:schemeClr>
                </a:solidFill>
              </a:rPr>
              <a:t>Point Processing</a:t>
            </a:r>
          </a:p>
        </p:txBody>
      </p:sp>
      <p:sp>
        <p:nvSpPr>
          <p:cNvPr id="6" name="Content Placeholder 5">
            <a:extLst>
              <a:ext uri="{FF2B5EF4-FFF2-40B4-BE49-F238E27FC236}">
                <a16:creationId xmlns:a16="http://schemas.microsoft.com/office/drawing/2014/main" id="{1AD9B1FA-8E62-474C-8378-314480702331}"/>
              </a:ext>
            </a:extLst>
          </p:cNvPr>
          <p:cNvSpPr>
            <a:spLocks noGrp="1"/>
          </p:cNvSpPr>
          <p:nvPr>
            <p:ph idx="1"/>
          </p:nvPr>
        </p:nvSpPr>
        <p:spPr/>
        <p:txBody>
          <a:bodyPr rtlCol="0">
            <a:normAutofit/>
          </a:bodyPr>
          <a:lstStyle/>
          <a:p>
            <a:pPr marL="91440" indent="-91440" eaLnBrk="1" fontAlgn="auto" hangingPunct="1">
              <a:lnSpc>
                <a:spcPct val="150000"/>
              </a:lnSpc>
              <a:buFont typeface="Wingdings" panose="05000000000000000000" pitchFamily="2" charset="2"/>
              <a:buChar char="ü"/>
              <a:defRPr/>
            </a:pPr>
            <a:r>
              <a:rPr lang="en-US" altLang="en-US" sz="1600" dirty="0">
                <a:solidFill>
                  <a:schemeClr val="tx1">
                    <a:lumMod val="75000"/>
                    <a:lumOff val="25000"/>
                  </a:schemeClr>
                </a:solidFill>
                <a:latin typeface="+mj-lt"/>
                <a:ea typeface="Verdana" panose="020B0604030504040204" pitchFamily="34" charset="0"/>
                <a:cs typeface="Verdana" panose="020B0604030504040204" pitchFamily="34" charset="0"/>
              </a:rPr>
              <a:t>The smallest possible neighborhood is of size 1x1. In this case,</a:t>
            </a:r>
          </a:p>
          <a:p>
            <a:pPr marL="91440" indent="-91440" eaLnBrk="1" fontAlgn="auto" hangingPunct="1">
              <a:lnSpc>
                <a:spcPct val="150000"/>
              </a:lnSpc>
              <a:buFont typeface="Wingdings" panose="05000000000000000000" pitchFamily="2" charset="2"/>
              <a:buChar char="ü"/>
              <a:defRPr/>
            </a:pPr>
            <a:r>
              <a:rPr lang="en-US" altLang="en-US" sz="1600" i="1" dirty="0">
                <a:solidFill>
                  <a:schemeClr val="tx1">
                    <a:lumMod val="75000"/>
                    <a:lumOff val="25000"/>
                  </a:schemeClr>
                </a:solidFill>
                <a:latin typeface="+mj-lt"/>
                <a:ea typeface="Verdana" panose="020B0604030504040204" pitchFamily="34" charset="0"/>
                <a:cs typeface="Verdana" panose="020B0604030504040204" pitchFamily="34" charset="0"/>
              </a:rPr>
              <a:t>‘g’</a:t>
            </a:r>
            <a:r>
              <a:rPr lang="en-US" altLang="en-US" sz="1600" dirty="0">
                <a:solidFill>
                  <a:schemeClr val="tx1">
                    <a:lumMod val="75000"/>
                    <a:lumOff val="25000"/>
                  </a:schemeClr>
                </a:solidFill>
                <a:latin typeface="+mj-lt"/>
                <a:ea typeface="Verdana" panose="020B0604030504040204" pitchFamily="34" charset="0"/>
                <a:cs typeface="Verdana" panose="020B0604030504040204" pitchFamily="34" charset="0"/>
              </a:rPr>
              <a:t> depends only on the value of </a:t>
            </a:r>
            <a:r>
              <a:rPr lang="en-US" altLang="en-US" sz="1600" i="1" dirty="0">
                <a:solidFill>
                  <a:schemeClr val="tx1">
                    <a:lumMod val="75000"/>
                    <a:lumOff val="25000"/>
                  </a:schemeClr>
                </a:solidFill>
                <a:latin typeface="+mj-lt"/>
                <a:ea typeface="Verdana" panose="020B0604030504040204" pitchFamily="34" charset="0"/>
                <a:cs typeface="Verdana" panose="020B0604030504040204" pitchFamily="34" charset="0"/>
              </a:rPr>
              <a:t>f</a:t>
            </a:r>
            <a:r>
              <a:rPr lang="en-US" altLang="en-US" sz="1600" dirty="0">
                <a:solidFill>
                  <a:schemeClr val="tx1">
                    <a:lumMod val="75000"/>
                    <a:lumOff val="25000"/>
                  </a:schemeClr>
                </a:solidFill>
                <a:latin typeface="+mj-lt"/>
                <a:ea typeface="Verdana" panose="020B0604030504040204" pitchFamily="34" charset="0"/>
                <a:cs typeface="Verdana" panose="020B0604030504040204" pitchFamily="34" charset="0"/>
              </a:rPr>
              <a:t> at a single point (x, y).</a:t>
            </a:r>
          </a:p>
          <a:p>
            <a:pPr marL="91440" indent="-91440" eaLnBrk="1" fontAlgn="auto" hangingPunct="1">
              <a:lnSpc>
                <a:spcPct val="150000"/>
              </a:lnSpc>
              <a:buFont typeface="Wingdings" panose="05000000000000000000" pitchFamily="2" charset="2"/>
              <a:buChar char="ü"/>
              <a:defRPr/>
            </a:pPr>
            <a:r>
              <a:rPr lang="en-US" altLang="en-US" sz="1600" dirty="0">
                <a:solidFill>
                  <a:schemeClr val="tx1">
                    <a:lumMod val="75000"/>
                    <a:lumOff val="25000"/>
                  </a:schemeClr>
                </a:solidFill>
                <a:latin typeface="+mj-lt"/>
                <a:ea typeface="Verdana" panose="020B0604030504040204" pitchFamily="34" charset="0"/>
                <a:cs typeface="Verdana" panose="020B0604030504040204" pitchFamily="34" charset="0"/>
              </a:rPr>
              <a:t>‘T’ becomes an intensity transformation function (also called gray-level or mapping transformation function).</a:t>
            </a:r>
          </a:p>
          <a:p>
            <a:pPr marL="91440" indent="-91440" eaLnBrk="1" fontAlgn="auto" hangingPunct="1">
              <a:defRPr/>
            </a:pPr>
            <a:endParaRPr lang="en-US" dirty="0">
              <a:solidFill>
                <a:schemeClr val="tx1">
                  <a:lumMod val="75000"/>
                  <a:lumOff val="25000"/>
                </a:schemeClr>
              </a:solidFill>
            </a:endParaRPr>
          </a:p>
        </p:txBody>
      </p:sp>
      <p:sp>
        <p:nvSpPr>
          <p:cNvPr id="24580" name="Date Placeholder 2">
            <a:extLst>
              <a:ext uri="{FF2B5EF4-FFF2-40B4-BE49-F238E27FC236}">
                <a16:creationId xmlns:a16="http://schemas.microsoft.com/office/drawing/2014/main" id="{18813CD2-E878-4DF3-9CC5-5BD11F28C201}"/>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57F3EF5B-0184-4CB3-A41D-E5217F083BF0}" type="datetime1">
              <a:rPr lang="en-US" altLang="en-US" smtClean="0">
                <a:solidFill>
                  <a:srgbClr val="FFFFFF"/>
                </a:solidFill>
              </a:rPr>
              <a:pPr fontAlgn="base">
                <a:spcBef>
                  <a:spcPct val="0"/>
                </a:spcBef>
                <a:spcAft>
                  <a:spcPct val="0"/>
                </a:spcAft>
              </a:pPr>
              <a:t>6/2/2023</a:t>
            </a:fld>
            <a:endParaRPr lang="en-US" altLang="en-US">
              <a:solidFill>
                <a:srgbClr val="FFFFFF"/>
              </a:solidFill>
            </a:endParaRPr>
          </a:p>
        </p:txBody>
      </p:sp>
      <p:sp>
        <p:nvSpPr>
          <p:cNvPr id="4" name="Footer Placeholder 3">
            <a:extLst>
              <a:ext uri="{FF2B5EF4-FFF2-40B4-BE49-F238E27FC236}">
                <a16:creationId xmlns:a16="http://schemas.microsoft.com/office/drawing/2014/main" id="{5628554C-E18F-4935-A8AD-D2E1FBDF86FF}"/>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24582" name="Slide Number Placeholder 4">
            <a:extLst>
              <a:ext uri="{FF2B5EF4-FFF2-40B4-BE49-F238E27FC236}">
                <a16:creationId xmlns:a16="http://schemas.microsoft.com/office/drawing/2014/main" id="{60A07D77-D660-421C-8762-98756A102E0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EC584CE6-32AF-4ACF-86E4-7846D98ABA57}" type="slidenum">
              <a:rPr lang="en-US" altLang="en-US" smtClean="0">
                <a:solidFill>
                  <a:srgbClr val="FFFFFF"/>
                </a:solidFill>
              </a:rPr>
              <a:pPr/>
              <a:t>13</a:t>
            </a:fld>
            <a:endParaRPr lang="en-US" altLang="en-US">
              <a:solidFill>
                <a:srgbClr val="FFFFFF"/>
              </a:solidFill>
            </a:endParaRPr>
          </a:p>
        </p:txBody>
      </p:sp>
      <p:graphicFrame>
        <p:nvGraphicFramePr>
          <p:cNvPr id="24583" name="Object 2">
            <a:extLst>
              <a:ext uri="{FF2B5EF4-FFF2-40B4-BE49-F238E27FC236}">
                <a16:creationId xmlns:a16="http://schemas.microsoft.com/office/drawing/2014/main" id="{9EEF0E5F-2CB2-42C5-A0D3-276362919B1D}"/>
              </a:ext>
            </a:extLst>
          </p:cNvPr>
          <p:cNvGraphicFramePr>
            <a:graphicFrameLocks noChangeAspect="1"/>
          </p:cNvGraphicFramePr>
          <p:nvPr/>
        </p:nvGraphicFramePr>
        <p:xfrm>
          <a:off x="5408613" y="3614738"/>
          <a:ext cx="896937" cy="311150"/>
        </p:xfrm>
        <a:graphic>
          <a:graphicData uri="http://schemas.openxmlformats.org/presentationml/2006/ole">
            <mc:AlternateContent xmlns:mc="http://schemas.openxmlformats.org/markup-compatibility/2006">
              <mc:Choice xmlns:v="urn:schemas-microsoft-com:vml" Requires="v">
                <p:oleObj spid="_x0000_s1041" name="Equation" r:id="rId3" imgW="583947" imgH="203112" progId="Equation.3">
                  <p:embed/>
                </p:oleObj>
              </mc:Choice>
              <mc:Fallback>
                <p:oleObj name="Equation" r:id="rId3" imgW="583947" imgH="203112"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8613" y="3614738"/>
                        <a:ext cx="896937"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TextBox 10">
            <a:extLst>
              <a:ext uri="{FF2B5EF4-FFF2-40B4-BE49-F238E27FC236}">
                <a16:creationId xmlns:a16="http://schemas.microsoft.com/office/drawing/2014/main" id="{DF00A5D8-2111-4F94-B551-6D0F856D5388}"/>
              </a:ext>
            </a:extLst>
          </p:cNvPr>
          <p:cNvSpPr txBox="1"/>
          <p:nvPr/>
        </p:nvSpPr>
        <p:spPr>
          <a:xfrm>
            <a:off x="4052888" y="4033838"/>
            <a:ext cx="4146550" cy="873125"/>
          </a:xfrm>
          <a:prstGeom prst="rect">
            <a:avLst/>
          </a:prstGeom>
          <a:noFill/>
        </p:spPr>
        <p:txBody>
          <a:bodyPr>
            <a:spAutoFit/>
          </a:bodyPr>
          <a:lstStyle/>
          <a:p>
            <a:pPr eaLnBrk="1" fontAlgn="auto" hangingPunct="1">
              <a:lnSpc>
                <a:spcPct val="150000"/>
              </a:lnSpc>
              <a:spcBef>
                <a:spcPts val="0"/>
              </a:spcBef>
              <a:spcAft>
                <a:spcPts val="0"/>
              </a:spcAft>
              <a:defRPr/>
            </a:pPr>
            <a:r>
              <a:rPr lang="en-US" altLang="en-US" b="1" i="1" dirty="0">
                <a:latin typeface="+mj-lt"/>
                <a:ea typeface="Verdana" panose="020B0604030504040204" pitchFamily="34" charset="0"/>
                <a:cs typeface="Verdana" panose="020B0604030504040204" pitchFamily="34" charset="0"/>
              </a:rPr>
              <a:t>s</a:t>
            </a:r>
            <a:r>
              <a:rPr lang="en-US" altLang="en-US" dirty="0">
                <a:latin typeface="+mj-lt"/>
                <a:ea typeface="Verdana" panose="020B0604030504040204" pitchFamily="34" charset="0"/>
                <a:cs typeface="Verdana" panose="020B0604030504040204" pitchFamily="34" charset="0"/>
              </a:rPr>
              <a:t> </a:t>
            </a:r>
            <a:r>
              <a:rPr lang="en-US" altLang="en-US" dirty="0">
                <a:latin typeface="+mj-lt"/>
                <a:ea typeface="Verdana" panose="020B0604030504040204" pitchFamily="34" charset="0"/>
                <a:cs typeface="Verdana" panose="020B0604030504040204" pitchFamily="34" charset="0"/>
                <a:sym typeface="Wingdings" panose="05000000000000000000" pitchFamily="2" charset="2"/>
              </a:rPr>
              <a:t></a:t>
            </a:r>
            <a:r>
              <a:rPr lang="en-US" altLang="en-US" dirty="0">
                <a:latin typeface="+mj-lt"/>
                <a:ea typeface="Verdana" panose="020B0604030504040204" pitchFamily="34" charset="0"/>
                <a:cs typeface="Verdana" panose="020B0604030504040204" pitchFamily="34" charset="0"/>
              </a:rPr>
              <a:t> The intensity of </a:t>
            </a:r>
            <a:r>
              <a:rPr lang="en-US" altLang="en-US" b="1" dirty="0">
                <a:latin typeface="+mj-lt"/>
                <a:ea typeface="Verdana" panose="020B0604030504040204" pitchFamily="34" charset="0"/>
                <a:cs typeface="Verdana" panose="020B0604030504040204" pitchFamily="34" charset="0"/>
              </a:rPr>
              <a:t>g</a:t>
            </a:r>
            <a:r>
              <a:rPr lang="en-US" altLang="en-US" dirty="0">
                <a:latin typeface="+mj-lt"/>
                <a:ea typeface="Verdana" panose="020B0604030504040204" pitchFamily="34" charset="0"/>
                <a:cs typeface="Verdana" panose="020B0604030504040204" pitchFamily="34" charset="0"/>
              </a:rPr>
              <a:t> at any point (x, y)</a:t>
            </a:r>
          </a:p>
          <a:p>
            <a:pPr eaLnBrk="1" fontAlgn="auto" hangingPunct="1">
              <a:lnSpc>
                <a:spcPct val="150000"/>
              </a:lnSpc>
              <a:spcBef>
                <a:spcPts val="0"/>
              </a:spcBef>
              <a:spcAft>
                <a:spcPts val="0"/>
              </a:spcAft>
              <a:defRPr/>
            </a:pPr>
            <a:r>
              <a:rPr lang="en-US" altLang="en-US" b="1" i="1" dirty="0">
                <a:latin typeface="+mj-lt"/>
                <a:ea typeface="Verdana" panose="020B0604030504040204" pitchFamily="34" charset="0"/>
                <a:cs typeface="Verdana" panose="020B0604030504040204" pitchFamily="34" charset="0"/>
              </a:rPr>
              <a:t>r</a:t>
            </a:r>
            <a:r>
              <a:rPr lang="en-US" altLang="en-US" dirty="0">
                <a:latin typeface="+mj-lt"/>
                <a:ea typeface="Verdana" panose="020B0604030504040204" pitchFamily="34" charset="0"/>
                <a:cs typeface="Verdana" panose="020B0604030504040204" pitchFamily="34" charset="0"/>
              </a:rPr>
              <a:t> </a:t>
            </a:r>
            <a:r>
              <a:rPr lang="en-US" altLang="en-US" dirty="0">
                <a:latin typeface="+mj-lt"/>
                <a:ea typeface="Verdana" panose="020B0604030504040204" pitchFamily="34" charset="0"/>
                <a:cs typeface="Verdana" panose="020B0604030504040204" pitchFamily="34" charset="0"/>
                <a:sym typeface="Wingdings" panose="05000000000000000000" pitchFamily="2" charset="2"/>
              </a:rPr>
              <a:t></a:t>
            </a:r>
            <a:r>
              <a:rPr lang="en-US" altLang="en-US" dirty="0">
                <a:latin typeface="+mj-lt"/>
                <a:ea typeface="Verdana" panose="020B0604030504040204" pitchFamily="34" charset="0"/>
                <a:cs typeface="Verdana" panose="020B0604030504040204" pitchFamily="34" charset="0"/>
              </a:rPr>
              <a:t> The intensity of </a:t>
            </a:r>
            <a:r>
              <a:rPr lang="en-US" altLang="en-US" b="1" dirty="0">
                <a:latin typeface="+mj-lt"/>
                <a:ea typeface="Verdana" panose="020B0604030504040204" pitchFamily="34" charset="0"/>
                <a:cs typeface="Verdana" panose="020B0604030504040204" pitchFamily="34" charset="0"/>
              </a:rPr>
              <a:t>f</a:t>
            </a:r>
            <a:r>
              <a:rPr lang="en-US" altLang="en-US" dirty="0">
                <a:latin typeface="+mj-lt"/>
                <a:ea typeface="Verdana" panose="020B0604030504040204" pitchFamily="34" charset="0"/>
                <a:cs typeface="Verdana" panose="020B0604030504040204" pitchFamily="34" charset="0"/>
              </a:rPr>
              <a:t> at any point (x, y)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F54C9-DD40-4D96-98B5-9D4F1301A7C7}"/>
              </a:ext>
            </a:extLst>
          </p:cNvPr>
          <p:cNvSpPr>
            <a:spLocks noGrp="1"/>
          </p:cNvSpPr>
          <p:nvPr>
            <p:ph type="title"/>
          </p:nvPr>
        </p:nvSpPr>
        <p:spPr>
          <a:xfrm>
            <a:off x="1096963" y="287338"/>
            <a:ext cx="10058400" cy="1449387"/>
          </a:xfrm>
        </p:spPr>
        <p:txBody>
          <a:bodyPr/>
          <a:lstStyle/>
          <a:p>
            <a:pPr eaLnBrk="1" fontAlgn="auto" hangingPunct="1">
              <a:spcAft>
                <a:spcPts val="0"/>
              </a:spcAft>
              <a:defRPr/>
            </a:pPr>
            <a:r>
              <a:rPr lang="en-US" dirty="0">
                <a:solidFill>
                  <a:schemeClr val="tx1">
                    <a:lumMod val="75000"/>
                    <a:lumOff val="25000"/>
                  </a:schemeClr>
                </a:solidFill>
              </a:rPr>
              <a:t>Point Processing (Contrast Stretching)</a:t>
            </a:r>
          </a:p>
        </p:txBody>
      </p:sp>
      <p:sp>
        <p:nvSpPr>
          <p:cNvPr id="7" name="Content Placeholder 6">
            <a:extLst>
              <a:ext uri="{FF2B5EF4-FFF2-40B4-BE49-F238E27FC236}">
                <a16:creationId xmlns:a16="http://schemas.microsoft.com/office/drawing/2014/main" id="{672AAEE4-7DCC-4FBF-B789-EBD63AC9BF8C}"/>
              </a:ext>
            </a:extLst>
          </p:cNvPr>
          <p:cNvSpPr>
            <a:spLocks noGrp="1"/>
          </p:cNvSpPr>
          <p:nvPr>
            <p:ph sz="half" idx="1"/>
          </p:nvPr>
        </p:nvSpPr>
        <p:spPr>
          <a:xfrm>
            <a:off x="1096963" y="1846263"/>
            <a:ext cx="4938712" cy="4022725"/>
          </a:xfrm>
        </p:spPr>
        <p:txBody>
          <a:bodyPr rtlCol="0">
            <a:normAutofit/>
          </a:bodyPr>
          <a:lstStyle/>
          <a:p>
            <a:pPr marL="91440" indent="-91440" algn="just" eaLnBrk="1" fontAlgn="auto" hangingPunct="1">
              <a:lnSpc>
                <a:spcPct val="150000"/>
              </a:lnSpc>
              <a:defRPr/>
            </a:pPr>
            <a:r>
              <a:rPr lang="en-US" altLang="en-US" sz="1600" dirty="0">
                <a:solidFill>
                  <a:schemeClr val="tx1">
                    <a:lumMod val="75000"/>
                    <a:lumOff val="25000"/>
                  </a:schemeClr>
                </a:solidFill>
                <a:latin typeface="+mj-lt"/>
                <a:ea typeface="Verdana" panose="020B0604030504040204" pitchFamily="34" charset="0"/>
                <a:cs typeface="Verdana" panose="020B0604030504040204" pitchFamily="34" charset="0"/>
              </a:rPr>
              <a:t>Produce an image of </a:t>
            </a:r>
            <a:r>
              <a:rPr lang="en-US" altLang="en-US" sz="1600" b="1" dirty="0">
                <a:solidFill>
                  <a:schemeClr val="tx1">
                    <a:lumMod val="75000"/>
                    <a:lumOff val="25000"/>
                  </a:schemeClr>
                </a:solidFill>
                <a:latin typeface="+mj-lt"/>
                <a:ea typeface="Verdana" panose="020B0604030504040204" pitchFamily="34" charset="0"/>
                <a:cs typeface="Verdana" panose="020B0604030504040204" pitchFamily="34" charset="0"/>
              </a:rPr>
              <a:t>higher contrast</a:t>
            </a:r>
            <a:r>
              <a:rPr lang="en-US" altLang="en-US" sz="1600" dirty="0">
                <a:solidFill>
                  <a:schemeClr val="tx1">
                    <a:lumMod val="75000"/>
                    <a:lumOff val="25000"/>
                  </a:schemeClr>
                </a:solidFill>
                <a:latin typeface="+mj-lt"/>
                <a:ea typeface="Verdana" panose="020B0604030504040204" pitchFamily="34" charset="0"/>
                <a:cs typeface="Verdana" panose="020B0604030504040204" pitchFamily="34" charset="0"/>
              </a:rPr>
              <a:t> than the original by </a:t>
            </a:r>
          </a:p>
          <a:p>
            <a:pPr marL="384048" lvl="1" indent="-182880" algn="just" eaLnBrk="1" fontAlgn="auto" hangingPunct="1">
              <a:lnSpc>
                <a:spcPct val="150000"/>
              </a:lnSpc>
              <a:buFont typeface="Wingdings" panose="05000000000000000000" pitchFamily="2" charset="2"/>
              <a:buChar char="ü"/>
              <a:defRPr/>
            </a:pPr>
            <a:r>
              <a:rPr lang="en-US" altLang="en-US" sz="1600" b="1" dirty="0">
                <a:solidFill>
                  <a:schemeClr val="tx1">
                    <a:lumMod val="75000"/>
                    <a:lumOff val="25000"/>
                  </a:schemeClr>
                </a:solidFill>
                <a:latin typeface="+mj-lt"/>
                <a:ea typeface="Verdana" panose="020B0604030504040204" pitchFamily="34" charset="0"/>
                <a:cs typeface="Verdana" panose="020B0604030504040204" pitchFamily="34" charset="0"/>
              </a:rPr>
              <a:t>Darkening</a:t>
            </a:r>
            <a:r>
              <a:rPr lang="en-US" altLang="en-US" sz="1600" dirty="0">
                <a:solidFill>
                  <a:schemeClr val="tx1">
                    <a:lumMod val="75000"/>
                    <a:lumOff val="25000"/>
                  </a:schemeClr>
                </a:solidFill>
                <a:latin typeface="+mj-lt"/>
                <a:ea typeface="Verdana" panose="020B0604030504040204" pitchFamily="34" charset="0"/>
                <a:cs typeface="Verdana" panose="020B0604030504040204" pitchFamily="34" charset="0"/>
              </a:rPr>
              <a:t> the intensity levels below ‘k’ and </a:t>
            </a:r>
            <a:r>
              <a:rPr lang="en-US" altLang="en-US" sz="1600" b="1" dirty="0">
                <a:solidFill>
                  <a:schemeClr val="tx1">
                    <a:lumMod val="75000"/>
                    <a:lumOff val="25000"/>
                  </a:schemeClr>
                </a:solidFill>
                <a:latin typeface="+mj-lt"/>
                <a:ea typeface="Verdana" panose="020B0604030504040204" pitchFamily="34" charset="0"/>
                <a:cs typeface="Verdana" panose="020B0604030504040204" pitchFamily="34" charset="0"/>
              </a:rPr>
              <a:t>Brightening</a:t>
            </a:r>
            <a:r>
              <a:rPr lang="en-US" altLang="en-US" sz="1600" dirty="0">
                <a:solidFill>
                  <a:schemeClr val="tx1">
                    <a:lumMod val="75000"/>
                    <a:lumOff val="25000"/>
                  </a:schemeClr>
                </a:solidFill>
                <a:latin typeface="+mj-lt"/>
                <a:ea typeface="Verdana" panose="020B0604030504040204" pitchFamily="34" charset="0"/>
                <a:cs typeface="Verdana" panose="020B0604030504040204" pitchFamily="34" charset="0"/>
              </a:rPr>
              <a:t> the intensity levels above ‘k’.</a:t>
            </a:r>
          </a:p>
          <a:p>
            <a:pPr marL="384048" lvl="1" indent="-182880" algn="just" eaLnBrk="1" fontAlgn="auto" hangingPunct="1">
              <a:lnSpc>
                <a:spcPct val="150000"/>
              </a:lnSpc>
              <a:buFont typeface="Wingdings" panose="05000000000000000000" pitchFamily="2" charset="2"/>
              <a:buChar char="ü"/>
              <a:defRPr/>
            </a:pPr>
            <a:r>
              <a:rPr lang="en-US" altLang="en-US" sz="1600" dirty="0">
                <a:solidFill>
                  <a:schemeClr val="tx1">
                    <a:lumMod val="75000"/>
                    <a:lumOff val="25000"/>
                  </a:schemeClr>
                </a:solidFill>
                <a:latin typeface="+mj-lt"/>
                <a:ea typeface="Verdana" panose="020B0604030504040204" pitchFamily="34" charset="0"/>
                <a:cs typeface="Verdana" panose="020B0604030504040204" pitchFamily="34" charset="0"/>
              </a:rPr>
              <a:t>This technique is called contrast stretching. Here, values of ‘s’ lower than ‘k’ are  mapped to the narrow range of ‘s’, toward black or darker region.</a:t>
            </a:r>
          </a:p>
          <a:p>
            <a:pPr marL="384048" lvl="1" indent="-182880" algn="just" eaLnBrk="1" fontAlgn="auto" hangingPunct="1">
              <a:lnSpc>
                <a:spcPct val="150000"/>
              </a:lnSpc>
              <a:buFont typeface="Wingdings" panose="05000000000000000000" pitchFamily="2" charset="2"/>
              <a:buChar char="ü"/>
              <a:defRPr/>
            </a:pPr>
            <a:r>
              <a:rPr lang="en-US" altLang="en-US" sz="1600" dirty="0">
                <a:solidFill>
                  <a:schemeClr val="tx1">
                    <a:lumMod val="75000"/>
                    <a:lumOff val="25000"/>
                  </a:schemeClr>
                </a:solidFill>
                <a:latin typeface="+mj-lt"/>
                <a:ea typeface="Verdana" panose="020B0604030504040204" pitchFamily="34" charset="0"/>
                <a:cs typeface="Verdana" panose="020B0604030504040204" pitchFamily="34" charset="0"/>
              </a:rPr>
              <a:t>For values of r higher than ‘k’ are mapped to the narrow range of ‘s’ towards the brighter region. </a:t>
            </a:r>
          </a:p>
          <a:p>
            <a:pPr marL="91440" indent="-91440" eaLnBrk="1" fontAlgn="auto" hangingPunct="1">
              <a:defRPr/>
            </a:pPr>
            <a:endParaRPr lang="en-US" dirty="0">
              <a:solidFill>
                <a:schemeClr val="tx1">
                  <a:lumMod val="75000"/>
                  <a:lumOff val="25000"/>
                </a:schemeClr>
              </a:solidFill>
            </a:endParaRPr>
          </a:p>
        </p:txBody>
      </p:sp>
      <p:sp>
        <p:nvSpPr>
          <p:cNvPr id="25604" name="Date Placeholder 2">
            <a:extLst>
              <a:ext uri="{FF2B5EF4-FFF2-40B4-BE49-F238E27FC236}">
                <a16:creationId xmlns:a16="http://schemas.microsoft.com/office/drawing/2014/main" id="{0A494F89-8666-4654-970C-E5E06CB49643}"/>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4F468600-A4AA-43E3-B1D4-217E42AA408E}" type="datetime1">
              <a:rPr lang="en-US" altLang="en-US" smtClean="0">
                <a:solidFill>
                  <a:srgbClr val="FFFFFF"/>
                </a:solidFill>
              </a:rPr>
              <a:pPr fontAlgn="base">
                <a:spcBef>
                  <a:spcPct val="0"/>
                </a:spcBef>
                <a:spcAft>
                  <a:spcPct val="0"/>
                </a:spcAft>
              </a:pPr>
              <a:t>6/2/2023</a:t>
            </a:fld>
            <a:endParaRPr lang="en-US" altLang="en-US">
              <a:solidFill>
                <a:srgbClr val="FFFFFF"/>
              </a:solidFill>
            </a:endParaRPr>
          </a:p>
        </p:txBody>
      </p:sp>
      <p:sp>
        <p:nvSpPr>
          <p:cNvPr id="4" name="Footer Placeholder 3">
            <a:extLst>
              <a:ext uri="{FF2B5EF4-FFF2-40B4-BE49-F238E27FC236}">
                <a16:creationId xmlns:a16="http://schemas.microsoft.com/office/drawing/2014/main" id="{D80F5E9E-AE7E-4BF9-A848-B87C2BF8B7B7}"/>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25606" name="Slide Number Placeholder 4">
            <a:extLst>
              <a:ext uri="{FF2B5EF4-FFF2-40B4-BE49-F238E27FC236}">
                <a16:creationId xmlns:a16="http://schemas.microsoft.com/office/drawing/2014/main" id="{588931BA-B917-489B-BCB9-2BB0C2C2BEF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D3E73CEA-3B43-40B9-BA8E-258D7F978424}" type="slidenum">
              <a:rPr lang="en-US" altLang="en-US" smtClean="0">
                <a:solidFill>
                  <a:srgbClr val="FFFFFF"/>
                </a:solidFill>
              </a:rPr>
              <a:pPr/>
              <a:t>14</a:t>
            </a:fld>
            <a:endParaRPr lang="en-US" altLang="en-US">
              <a:solidFill>
                <a:srgbClr val="FFFFFF"/>
              </a:solidFill>
            </a:endParaRPr>
          </a:p>
        </p:txBody>
      </p:sp>
      <p:pic>
        <p:nvPicPr>
          <p:cNvPr id="25607" name="Picture 2">
            <a:extLst>
              <a:ext uri="{FF2B5EF4-FFF2-40B4-BE49-F238E27FC236}">
                <a16:creationId xmlns:a16="http://schemas.microsoft.com/office/drawing/2014/main" id="{289F0A34-82B9-4F0F-9BAC-DC0E10B5D3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9975" y="2073275"/>
            <a:ext cx="3340100" cy="283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8" name="TextBox 7">
            <a:extLst>
              <a:ext uri="{FF2B5EF4-FFF2-40B4-BE49-F238E27FC236}">
                <a16:creationId xmlns:a16="http://schemas.microsoft.com/office/drawing/2014/main" id="{548F3FBE-4F1C-46F6-B501-547B3058608F}"/>
              </a:ext>
            </a:extLst>
          </p:cNvPr>
          <p:cNvSpPr txBox="1">
            <a:spLocks noChangeArrowheads="1"/>
          </p:cNvSpPr>
          <p:nvPr/>
        </p:nvSpPr>
        <p:spPr bwMode="auto">
          <a:xfrm>
            <a:off x="7847013" y="4910138"/>
            <a:ext cx="29845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r>
              <a:rPr lang="en-US" altLang="en-US" sz="1200" b="1"/>
              <a:t>Figure 3: </a:t>
            </a:r>
            <a:r>
              <a:rPr lang="en-US" altLang="en-US" sz="1200"/>
              <a:t>Contrast Stretching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9A895-9178-4B3A-891C-8BF40DF6FD5E}"/>
              </a:ext>
            </a:extLst>
          </p:cNvPr>
          <p:cNvSpPr>
            <a:spLocks noGrp="1"/>
          </p:cNvSpPr>
          <p:nvPr>
            <p:ph type="title"/>
          </p:nvPr>
        </p:nvSpPr>
        <p:spPr>
          <a:xfrm>
            <a:off x="1096963" y="287338"/>
            <a:ext cx="10058400" cy="1449387"/>
          </a:xfrm>
        </p:spPr>
        <p:txBody>
          <a:bodyPr/>
          <a:lstStyle/>
          <a:p>
            <a:pPr eaLnBrk="1" fontAlgn="auto" hangingPunct="1">
              <a:spcAft>
                <a:spcPts val="0"/>
              </a:spcAft>
              <a:defRPr/>
            </a:pPr>
            <a:r>
              <a:rPr lang="en-US" dirty="0">
                <a:solidFill>
                  <a:schemeClr val="tx1">
                    <a:lumMod val="75000"/>
                    <a:lumOff val="25000"/>
                  </a:schemeClr>
                </a:solidFill>
              </a:rPr>
              <a:t>Point Processing (Thresholding)</a:t>
            </a:r>
          </a:p>
        </p:txBody>
      </p:sp>
      <p:sp>
        <p:nvSpPr>
          <p:cNvPr id="26627" name="Content Placeholder 2">
            <a:extLst>
              <a:ext uri="{FF2B5EF4-FFF2-40B4-BE49-F238E27FC236}">
                <a16:creationId xmlns:a16="http://schemas.microsoft.com/office/drawing/2014/main" id="{5E0C2682-FF88-46DD-AC8C-AF27AD3EA324}"/>
              </a:ext>
            </a:extLst>
          </p:cNvPr>
          <p:cNvSpPr>
            <a:spLocks noGrp="1" noChangeArrowheads="1"/>
          </p:cNvSpPr>
          <p:nvPr>
            <p:ph sz="half" idx="1"/>
          </p:nvPr>
        </p:nvSpPr>
        <p:spPr>
          <a:xfrm>
            <a:off x="1096963" y="1846263"/>
            <a:ext cx="4938712" cy="4022725"/>
          </a:xfrm>
        </p:spPr>
        <p:txBody>
          <a:bodyPr/>
          <a:lstStyle/>
          <a:p>
            <a:pPr algn="just" eaLnBrk="1" hangingPunct="1">
              <a:lnSpc>
                <a:spcPct val="150000"/>
              </a:lnSpc>
              <a:buFont typeface="Wingdings" panose="05000000000000000000" pitchFamily="2" charset="2"/>
              <a:buChar char="ü"/>
            </a:pPr>
            <a:r>
              <a:rPr lang="en-US" altLang="en-US" dirty="0"/>
              <a:t>It Produces a two-level (binary) image and thresholding is done based on the intensity value of ‘K’.</a:t>
            </a:r>
          </a:p>
          <a:p>
            <a:pPr algn="just" eaLnBrk="1" hangingPunct="1">
              <a:lnSpc>
                <a:spcPct val="150000"/>
              </a:lnSpc>
              <a:buFont typeface="Wingdings" panose="05000000000000000000" pitchFamily="2" charset="2"/>
              <a:buChar char="ü"/>
            </a:pPr>
            <a:r>
              <a:rPr lang="en-US" altLang="en-US" dirty="0"/>
              <a:t>If the value of ‘r’ lies between 0 to K it is assigned 0 (black) and if the value of r greater than K then it is assigned 1 (white). </a:t>
            </a:r>
          </a:p>
          <a:p>
            <a:pPr eaLnBrk="1" hangingPunct="1"/>
            <a:endParaRPr lang="en-US" altLang="en-US" dirty="0"/>
          </a:p>
        </p:txBody>
      </p:sp>
      <p:pic>
        <p:nvPicPr>
          <p:cNvPr id="26628" name="Content Placeholder 8">
            <a:extLst>
              <a:ext uri="{FF2B5EF4-FFF2-40B4-BE49-F238E27FC236}">
                <a16:creationId xmlns:a16="http://schemas.microsoft.com/office/drawing/2014/main" id="{B92D4ADD-5E70-4FFF-9BB1-C0290DBAF48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7412038" y="2159000"/>
            <a:ext cx="2781300" cy="2962275"/>
          </a:xfrm>
        </p:spPr>
      </p:pic>
      <p:sp>
        <p:nvSpPr>
          <p:cNvPr id="26629" name="Date Placeholder 4">
            <a:extLst>
              <a:ext uri="{FF2B5EF4-FFF2-40B4-BE49-F238E27FC236}">
                <a16:creationId xmlns:a16="http://schemas.microsoft.com/office/drawing/2014/main" id="{1F2BBB75-B03D-4FFB-9796-45C3BB71DD44}"/>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09311009-F3C2-49ED-A236-DD9B07DAE781}" type="datetime1">
              <a:rPr lang="en-US" altLang="en-US" smtClean="0">
                <a:solidFill>
                  <a:srgbClr val="FFFFFF"/>
                </a:solidFill>
              </a:rPr>
              <a:pPr fontAlgn="base">
                <a:spcBef>
                  <a:spcPct val="0"/>
                </a:spcBef>
                <a:spcAft>
                  <a:spcPct val="0"/>
                </a:spcAft>
              </a:pPr>
              <a:t>6/2/2023</a:t>
            </a:fld>
            <a:endParaRPr lang="en-US" altLang="en-US">
              <a:solidFill>
                <a:srgbClr val="FFFFFF"/>
              </a:solidFill>
            </a:endParaRPr>
          </a:p>
        </p:txBody>
      </p:sp>
      <p:sp>
        <p:nvSpPr>
          <p:cNvPr id="6" name="Footer Placeholder 5">
            <a:extLst>
              <a:ext uri="{FF2B5EF4-FFF2-40B4-BE49-F238E27FC236}">
                <a16:creationId xmlns:a16="http://schemas.microsoft.com/office/drawing/2014/main" id="{222F180C-F246-4E25-91D2-CF60D113F669}"/>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26631" name="Slide Number Placeholder 6">
            <a:extLst>
              <a:ext uri="{FF2B5EF4-FFF2-40B4-BE49-F238E27FC236}">
                <a16:creationId xmlns:a16="http://schemas.microsoft.com/office/drawing/2014/main" id="{F76F159D-3E02-409D-8AED-FB0D93075A6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CA476B35-D633-4CED-9942-861E24023ADC}" type="slidenum">
              <a:rPr lang="en-US" altLang="en-US" smtClean="0">
                <a:solidFill>
                  <a:srgbClr val="FFFFFF"/>
                </a:solidFill>
              </a:rPr>
              <a:pPr/>
              <a:t>15</a:t>
            </a:fld>
            <a:endParaRPr lang="en-US" altLang="en-US">
              <a:solidFill>
                <a:srgbClr val="FFFFFF"/>
              </a:solidFill>
            </a:endParaRPr>
          </a:p>
        </p:txBody>
      </p:sp>
      <p:sp>
        <p:nvSpPr>
          <p:cNvPr id="26632" name="TextBox 7">
            <a:extLst>
              <a:ext uri="{FF2B5EF4-FFF2-40B4-BE49-F238E27FC236}">
                <a16:creationId xmlns:a16="http://schemas.microsoft.com/office/drawing/2014/main" id="{B5489499-E948-4086-BBE8-8B0321BD8D34}"/>
              </a:ext>
            </a:extLst>
          </p:cNvPr>
          <p:cNvSpPr txBox="1">
            <a:spLocks noChangeArrowheads="1"/>
          </p:cNvSpPr>
          <p:nvPr/>
        </p:nvSpPr>
        <p:spPr bwMode="auto">
          <a:xfrm>
            <a:off x="7310438" y="5121275"/>
            <a:ext cx="29829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r>
              <a:rPr lang="en-US" altLang="en-US" sz="1200" b="1"/>
              <a:t>Figure 4: </a:t>
            </a:r>
            <a:r>
              <a:rPr lang="en-US" altLang="en-US" sz="1200"/>
              <a:t>Image Thresholding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85E45-0D85-45C4-8C7C-03FF1B320CAC}"/>
              </a:ext>
            </a:extLst>
          </p:cNvPr>
          <p:cNvSpPr>
            <a:spLocks noGrp="1"/>
          </p:cNvSpPr>
          <p:nvPr>
            <p:ph type="title"/>
          </p:nvPr>
        </p:nvSpPr>
        <p:spPr/>
        <p:txBody>
          <a:bodyPr/>
          <a:lstStyle/>
          <a:p>
            <a:pPr eaLnBrk="1" fontAlgn="auto" hangingPunct="1">
              <a:spcAft>
                <a:spcPts val="0"/>
              </a:spcAft>
              <a:defRPr/>
            </a:pPr>
            <a:r>
              <a:rPr lang="en-US" dirty="0">
                <a:solidFill>
                  <a:schemeClr val="tx1">
                    <a:lumMod val="75000"/>
                    <a:lumOff val="25000"/>
                  </a:schemeClr>
                </a:solidFill>
              </a:rPr>
              <a:t>Point Processing (Thresholding)</a:t>
            </a:r>
          </a:p>
        </p:txBody>
      </p:sp>
      <p:sp>
        <p:nvSpPr>
          <p:cNvPr id="27651" name="Content Placeholder 4">
            <a:extLst>
              <a:ext uri="{FF2B5EF4-FFF2-40B4-BE49-F238E27FC236}">
                <a16:creationId xmlns:a16="http://schemas.microsoft.com/office/drawing/2014/main" id="{F303BCED-4707-4992-8990-0D5BC0F0D22B}"/>
              </a:ext>
            </a:extLst>
          </p:cNvPr>
          <p:cNvSpPr>
            <a:spLocks noGrp="1" noChangeArrowheads="1"/>
          </p:cNvSpPr>
          <p:nvPr>
            <p:ph idx="1"/>
          </p:nvPr>
        </p:nvSpPr>
        <p:spPr/>
        <p:txBody>
          <a:bodyPr/>
          <a:lstStyle/>
          <a:p>
            <a:r>
              <a:rPr lang="en-US" altLang="en-US" b="1"/>
              <a:t>Example 1:</a:t>
            </a:r>
            <a:r>
              <a:rPr lang="en-US" altLang="en-US"/>
              <a:t> Consider the following image and perform image thresholding operation for k=4, </a:t>
            </a:r>
          </a:p>
          <a:p>
            <a:endParaRPr lang="en-US" altLang="en-US"/>
          </a:p>
        </p:txBody>
      </p:sp>
      <p:sp>
        <p:nvSpPr>
          <p:cNvPr id="27652" name="Date Placeholder 4">
            <a:extLst>
              <a:ext uri="{FF2B5EF4-FFF2-40B4-BE49-F238E27FC236}">
                <a16:creationId xmlns:a16="http://schemas.microsoft.com/office/drawing/2014/main" id="{D99A48F8-E41C-4278-AC8A-31ECBFC36A1D}"/>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7DCDD71D-DDC8-4B29-8F4F-B0F0BAA75D82}" type="datetime1">
              <a:rPr lang="en-US" altLang="en-US" smtClean="0">
                <a:solidFill>
                  <a:srgbClr val="FFFFFF"/>
                </a:solidFill>
              </a:rPr>
              <a:pPr fontAlgn="base">
                <a:spcBef>
                  <a:spcPct val="0"/>
                </a:spcBef>
                <a:spcAft>
                  <a:spcPct val="0"/>
                </a:spcAft>
              </a:pPr>
              <a:t>6/2/2023</a:t>
            </a:fld>
            <a:endParaRPr lang="en-US" altLang="en-US">
              <a:solidFill>
                <a:srgbClr val="FFFFFF"/>
              </a:solidFill>
            </a:endParaRPr>
          </a:p>
        </p:txBody>
      </p:sp>
      <p:sp>
        <p:nvSpPr>
          <p:cNvPr id="6" name="Footer Placeholder 5">
            <a:extLst>
              <a:ext uri="{FF2B5EF4-FFF2-40B4-BE49-F238E27FC236}">
                <a16:creationId xmlns:a16="http://schemas.microsoft.com/office/drawing/2014/main" id="{A94FBF9F-087B-42F0-A406-623C78B0A06F}"/>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27654" name="Slide Number Placeholder 6">
            <a:extLst>
              <a:ext uri="{FF2B5EF4-FFF2-40B4-BE49-F238E27FC236}">
                <a16:creationId xmlns:a16="http://schemas.microsoft.com/office/drawing/2014/main" id="{4C254EF6-3139-4EC0-B921-34721912455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35BCF6AD-4B88-4562-A51C-1C5211CE32C3}" type="slidenum">
              <a:rPr lang="en-US" altLang="en-US" smtClean="0">
                <a:solidFill>
                  <a:srgbClr val="FFFFFF"/>
                </a:solidFill>
              </a:rPr>
              <a:pPr/>
              <a:t>16</a:t>
            </a:fld>
            <a:endParaRPr lang="en-US" altLang="en-US">
              <a:solidFill>
                <a:srgbClr val="FFFFFF"/>
              </a:solidFill>
            </a:endParaRPr>
          </a:p>
        </p:txBody>
      </p:sp>
      <p:graphicFrame>
        <p:nvGraphicFramePr>
          <p:cNvPr id="8" name="Table 8">
            <a:extLst>
              <a:ext uri="{FF2B5EF4-FFF2-40B4-BE49-F238E27FC236}">
                <a16:creationId xmlns:a16="http://schemas.microsoft.com/office/drawing/2014/main" id="{AEDAD5A4-5AD4-46F8-818B-F0B6A28F1226}"/>
              </a:ext>
            </a:extLst>
          </p:cNvPr>
          <p:cNvGraphicFramePr>
            <a:graphicFrameLocks noGrp="1"/>
          </p:cNvGraphicFramePr>
          <p:nvPr/>
        </p:nvGraphicFramePr>
        <p:xfrm>
          <a:off x="3181350" y="2470150"/>
          <a:ext cx="5829300" cy="1387476"/>
        </p:xfrm>
        <a:graphic>
          <a:graphicData uri="http://schemas.openxmlformats.org/drawingml/2006/table">
            <a:tbl>
              <a:tblPr firstRow="1" bandRow="1">
                <a:tableStyleId>{073A0DAA-6AF3-43AB-8588-CEC1D06C72B9}</a:tableStyleId>
              </a:tblPr>
              <a:tblGrid>
                <a:gridCol w="1457325">
                  <a:extLst>
                    <a:ext uri="{9D8B030D-6E8A-4147-A177-3AD203B41FA5}">
                      <a16:colId xmlns:a16="http://schemas.microsoft.com/office/drawing/2014/main" val="20000"/>
                    </a:ext>
                  </a:extLst>
                </a:gridCol>
                <a:gridCol w="1457325">
                  <a:extLst>
                    <a:ext uri="{9D8B030D-6E8A-4147-A177-3AD203B41FA5}">
                      <a16:colId xmlns:a16="http://schemas.microsoft.com/office/drawing/2014/main" val="20001"/>
                    </a:ext>
                  </a:extLst>
                </a:gridCol>
                <a:gridCol w="1457325">
                  <a:extLst>
                    <a:ext uri="{9D8B030D-6E8A-4147-A177-3AD203B41FA5}">
                      <a16:colId xmlns:a16="http://schemas.microsoft.com/office/drawing/2014/main" val="20002"/>
                    </a:ext>
                  </a:extLst>
                </a:gridCol>
                <a:gridCol w="1457325">
                  <a:extLst>
                    <a:ext uri="{9D8B030D-6E8A-4147-A177-3AD203B41FA5}">
                      <a16:colId xmlns:a16="http://schemas.microsoft.com/office/drawing/2014/main" val="20003"/>
                    </a:ext>
                  </a:extLst>
                </a:gridCol>
              </a:tblGrid>
              <a:tr h="274446">
                <a:tc>
                  <a:txBody>
                    <a:bodyPr/>
                    <a:lstStyle/>
                    <a:p>
                      <a:pPr algn="ctr"/>
                      <a:r>
                        <a:rPr lang="en-US" sz="1200" dirty="0"/>
                        <a:t>4</a:t>
                      </a:r>
                    </a:p>
                  </a:txBody>
                  <a:tcPr marL="91450" marR="91450" marT="45741" marB="45741"/>
                </a:tc>
                <a:tc>
                  <a:txBody>
                    <a:bodyPr/>
                    <a:lstStyle/>
                    <a:p>
                      <a:pPr algn="ctr"/>
                      <a:r>
                        <a:rPr lang="en-US" sz="1200" dirty="0"/>
                        <a:t>3</a:t>
                      </a:r>
                    </a:p>
                  </a:txBody>
                  <a:tcPr marL="91450" marR="91450" marT="45741" marB="45741"/>
                </a:tc>
                <a:tc>
                  <a:txBody>
                    <a:bodyPr/>
                    <a:lstStyle/>
                    <a:p>
                      <a:pPr algn="ctr"/>
                      <a:r>
                        <a:rPr lang="en-US" sz="1200" dirty="0"/>
                        <a:t>5</a:t>
                      </a:r>
                    </a:p>
                  </a:txBody>
                  <a:tcPr marL="91450" marR="91450" marT="45741" marB="45741"/>
                </a:tc>
                <a:tc>
                  <a:txBody>
                    <a:bodyPr/>
                    <a:lstStyle/>
                    <a:p>
                      <a:pPr algn="ctr"/>
                      <a:r>
                        <a:rPr lang="en-US" sz="1200" dirty="0"/>
                        <a:t>2</a:t>
                      </a:r>
                    </a:p>
                  </a:txBody>
                  <a:tcPr marL="91450" marR="91450" marT="45741" marB="45741"/>
                </a:tc>
                <a:extLst>
                  <a:ext uri="{0D108BD9-81ED-4DB2-BD59-A6C34878D82A}">
                    <a16:rowId xmlns:a16="http://schemas.microsoft.com/office/drawing/2014/main" val="10000"/>
                  </a:ext>
                </a:extLst>
              </a:tr>
              <a:tr h="371010">
                <a:tc>
                  <a:txBody>
                    <a:bodyPr/>
                    <a:lstStyle/>
                    <a:p>
                      <a:pPr algn="ctr"/>
                      <a:r>
                        <a:rPr lang="en-US" sz="1200" dirty="0"/>
                        <a:t>3</a:t>
                      </a:r>
                    </a:p>
                  </a:txBody>
                  <a:tcPr marL="91450" marR="91450" marT="45741" marB="45741"/>
                </a:tc>
                <a:tc>
                  <a:txBody>
                    <a:bodyPr/>
                    <a:lstStyle/>
                    <a:p>
                      <a:pPr algn="ctr"/>
                      <a:r>
                        <a:rPr lang="en-US" sz="1200" dirty="0"/>
                        <a:t>6</a:t>
                      </a:r>
                    </a:p>
                  </a:txBody>
                  <a:tcPr marL="91450" marR="91450" marT="45741" marB="45741"/>
                </a:tc>
                <a:tc>
                  <a:txBody>
                    <a:bodyPr/>
                    <a:lstStyle/>
                    <a:p>
                      <a:pPr algn="ctr"/>
                      <a:r>
                        <a:rPr lang="en-US" sz="1200" dirty="0"/>
                        <a:t>4</a:t>
                      </a:r>
                    </a:p>
                  </a:txBody>
                  <a:tcPr marL="91450" marR="91450" marT="45741" marB="45741"/>
                </a:tc>
                <a:tc>
                  <a:txBody>
                    <a:bodyPr/>
                    <a:lstStyle/>
                    <a:p>
                      <a:pPr algn="ctr"/>
                      <a:r>
                        <a:rPr lang="en-US" sz="1200" dirty="0"/>
                        <a:t>6</a:t>
                      </a:r>
                    </a:p>
                  </a:txBody>
                  <a:tcPr marL="91450" marR="91450" marT="45741" marB="45741"/>
                </a:tc>
                <a:extLst>
                  <a:ext uri="{0D108BD9-81ED-4DB2-BD59-A6C34878D82A}">
                    <a16:rowId xmlns:a16="http://schemas.microsoft.com/office/drawing/2014/main" val="10001"/>
                  </a:ext>
                </a:extLst>
              </a:tr>
              <a:tr h="371010">
                <a:tc>
                  <a:txBody>
                    <a:bodyPr/>
                    <a:lstStyle/>
                    <a:p>
                      <a:pPr algn="ctr"/>
                      <a:r>
                        <a:rPr lang="en-US" sz="1200" dirty="0"/>
                        <a:t>2</a:t>
                      </a:r>
                    </a:p>
                  </a:txBody>
                  <a:tcPr marL="91450" marR="91450" marT="45741" marB="45741"/>
                </a:tc>
                <a:tc>
                  <a:txBody>
                    <a:bodyPr/>
                    <a:lstStyle/>
                    <a:p>
                      <a:pPr algn="ctr"/>
                      <a:r>
                        <a:rPr lang="en-US" sz="1200" dirty="0"/>
                        <a:t>2</a:t>
                      </a:r>
                    </a:p>
                  </a:txBody>
                  <a:tcPr marL="91450" marR="91450" marT="45741" marB="45741"/>
                </a:tc>
                <a:tc>
                  <a:txBody>
                    <a:bodyPr/>
                    <a:lstStyle/>
                    <a:p>
                      <a:pPr algn="ctr"/>
                      <a:r>
                        <a:rPr lang="en-US" sz="1200" dirty="0"/>
                        <a:t>6</a:t>
                      </a:r>
                    </a:p>
                  </a:txBody>
                  <a:tcPr marL="91450" marR="91450" marT="45741" marB="45741"/>
                </a:tc>
                <a:tc>
                  <a:txBody>
                    <a:bodyPr/>
                    <a:lstStyle/>
                    <a:p>
                      <a:pPr algn="ctr"/>
                      <a:r>
                        <a:rPr lang="en-US" sz="1200" dirty="0"/>
                        <a:t>5</a:t>
                      </a:r>
                    </a:p>
                  </a:txBody>
                  <a:tcPr marL="91450" marR="91450" marT="45741" marB="45741"/>
                </a:tc>
                <a:extLst>
                  <a:ext uri="{0D108BD9-81ED-4DB2-BD59-A6C34878D82A}">
                    <a16:rowId xmlns:a16="http://schemas.microsoft.com/office/drawing/2014/main" val="10002"/>
                  </a:ext>
                </a:extLst>
              </a:tr>
              <a:tr h="371010">
                <a:tc>
                  <a:txBody>
                    <a:bodyPr/>
                    <a:lstStyle/>
                    <a:p>
                      <a:pPr algn="ctr"/>
                      <a:r>
                        <a:rPr lang="en-US" sz="1200" dirty="0"/>
                        <a:t>7</a:t>
                      </a:r>
                    </a:p>
                  </a:txBody>
                  <a:tcPr marL="91450" marR="91450" marT="45741" marB="45741"/>
                </a:tc>
                <a:tc>
                  <a:txBody>
                    <a:bodyPr/>
                    <a:lstStyle/>
                    <a:p>
                      <a:pPr algn="ctr"/>
                      <a:r>
                        <a:rPr lang="en-US" sz="1200" dirty="0"/>
                        <a:t>6</a:t>
                      </a:r>
                    </a:p>
                  </a:txBody>
                  <a:tcPr marL="91450" marR="91450" marT="45741" marB="45741"/>
                </a:tc>
                <a:tc>
                  <a:txBody>
                    <a:bodyPr/>
                    <a:lstStyle/>
                    <a:p>
                      <a:pPr algn="ctr"/>
                      <a:r>
                        <a:rPr lang="en-US" sz="1200" dirty="0"/>
                        <a:t>4</a:t>
                      </a:r>
                    </a:p>
                  </a:txBody>
                  <a:tcPr marL="91450" marR="91450" marT="45741" marB="45741"/>
                </a:tc>
                <a:tc>
                  <a:txBody>
                    <a:bodyPr/>
                    <a:lstStyle/>
                    <a:p>
                      <a:pPr algn="ctr"/>
                      <a:r>
                        <a:rPr lang="en-US" sz="1200" dirty="0"/>
                        <a:t>1</a:t>
                      </a:r>
                    </a:p>
                  </a:txBody>
                  <a:tcPr marL="91450" marR="91450" marT="45741" marB="45741"/>
                </a:tc>
                <a:extLst>
                  <a:ext uri="{0D108BD9-81ED-4DB2-BD59-A6C34878D82A}">
                    <a16:rowId xmlns:a16="http://schemas.microsoft.com/office/drawing/2014/main" val="10003"/>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411A8-C7FE-41F9-9843-9DDE7425F4E2}"/>
              </a:ext>
            </a:extLst>
          </p:cNvPr>
          <p:cNvSpPr>
            <a:spLocks noGrp="1"/>
          </p:cNvSpPr>
          <p:nvPr>
            <p:ph type="title"/>
          </p:nvPr>
        </p:nvSpPr>
        <p:spPr/>
        <p:txBody>
          <a:bodyPr/>
          <a:lstStyle/>
          <a:p>
            <a:pPr eaLnBrk="1" fontAlgn="auto" hangingPunct="1">
              <a:spcAft>
                <a:spcPts val="0"/>
              </a:spcAft>
              <a:defRPr/>
            </a:pPr>
            <a:r>
              <a:rPr lang="en-US" dirty="0">
                <a:solidFill>
                  <a:schemeClr val="tx1">
                    <a:lumMod val="75000"/>
                    <a:lumOff val="25000"/>
                  </a:schemeClr>
                </a:solidFill>
              </a:rPr>
              <a:t>Point Processing (Thresholding)</a:t>
            </a:r>
          </a:p>
        </p:txBody>
      </p:sp>
      <p:sp>
        <p:nvSpPr>
          <p:cNvPr id="5" name="Content Placeholder 4">
            <a:extLst>
              <a:ext uri="{FF2B5EF4-FFF2-40B4-BE49-F238E27FC236}">
                <a16:creationId xmlns:a16="http://schemas.microsoft.com/office/drawing/2014/main" id="{AFFCA127-029B-4C76-9CA8-C48D2DC4D6BF}"/>
              </a:ext>
            </a:extLst>
          </p:cNvPr>
          <p:cNvSpPr>
            <a:spLocks noGrp="1" noRot="1" noChangeAspect="1" noMove="1" noResize="1" noEditPoints="1" noAdjustHandles="1" noChangeArrowheads="1" noChangeShapeType="1" noTextEdit="1"/>
          </p:cNvSpPr>
          <p:nvPr>
            <p:ph idx="1"/>
          </p:nvPr>
        </p:nvSpPr>
        <p:spPr>
          <a:xfrm>
            <a:off x="1154113" y="1846262"/>
            <a:ext cx="10058400" cy="4022725"/>
          </a:xfrm>
          <a:blipFill>
            <a:blip r:embed="rId2"/>
            <a:stretch>
              <a:fillRect l="-1394" t="-1515"/>
            </a:stretch>
          </a:blipFill>
        </p:spPr>
        <p:txBody>
          <a:bodyPr/>
          <a:lstStyle/>
          <a:p>
            <a:pPr>
              <a:defRPr/>
            </a:pPr>
            <a:r>
              <a:rPr lang="en-US">
                <a:noFill/>
              </a:rPr>
              <a:t> </a:t>
            </a:r>
          </a:p>
        </p:txBody>
      </p:sp>
      <p:sp>
        <p:nvSpPr>
          <p:cNvPr id="29700" name="Date Placeholder 4">
            <a:extLst>
              <a:ext uri="{FF2B5EF4-FFF2-40B4-BE49-F238E27FC236}">
                <a16:creationId xmlns:a16="http://schemas.microsoft.com/office/drawing/2014/main" id="{C58A8ADD-113E-4810-8348-F4A961618A56}"/>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51B9DF38-3789-4E50-97E9-737CAC991743}" type="datetime1">
              <a:rPr lang="en-US" altLang="en-US" smtClean="0">
                <a:solidFill>
                  <a:srgbClr val="FFFFFF"/>
                </a:solidFill>
              </a:rPr>
              <a:pPr fontAlgn="base">
                <a:spcBef>
                  <a:spcPct val="0"/>
                </a:spcBef>
                <a:spcAft>
                  <a:spcPct val="0"/>
                </a:spcAft>
              </a:pPr>
              <a:t>6/2/2023</a:t>
            </a:fld>
            <a:endParaRPr lang="en-US" altLang="en-US">
              <a:solidFill>
                <a:srgbClr val="FFFFFF"/>
              </a:solidFill>
            </a:endParaRPr>
          </a:p>
        </p:txBody>
      </p:sp>
      <p:sp>
        <p:nvSpPr>
          <p:cNvPr id="6" name="Footer Placeholder 5">
            <a:extLst>
              <a:ext uri="{FF2B5EF4-FFF2-40B4-BE49-F238E27FC236}">
                <a16:creationId xmlns:a16="http://schemas.microsoft.com/office/drawing/2014/main" id="{DA9F66FE-611E-4135-BDF0-C5DDF3ACDBD5}"/>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29702" name="Slide Number Placeholder 6">
            <a:extLst>
              <a:ext uri="{FF2B5EF4-FFF2-40B4-BE49-F238E27FC236}">
                <a16:creationId xmlns:a16="http://schemas.microsoft.com/office/drawing/2014/main" id="{887AE1B6-EC5B-4556-98C1-67B7816397C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326F5076-3DBE-454B-829D-DEAF57B8A325}" type="slidenum">
              <a:rPr lang="en-US" altLang="en-US" smtClean="0">
                <a:solidFill>
                  <a:srgbClr val="FFFFFF"/>
                </a:solidFill>
              </a:rPr>
              <a:pPr/>
              <a:t>17</a:t>
            </a:fld>
            <a:endParaRPr lang="en-US" altLang="en-US">
              <a:solidFill>
                <a:srgbClr val="FFFFFF"/>
              </a:solidFill>
            </a:endParaRPr>
          </a:p>
        </p:txBody>
      </p:sp>
      <p:graphicFrame>
        <p:nvGraphicFramePr>
          <p:cNvPr id="4" name="Table 8">
            <a:extLst>
              <a:ext uri="{FF2B5EF4-FFF2-40B4-BE49-F238E27FC236}">
                <a16:creationId xmlns:a16="http://schemas.microsoft.com/office/drawing/2014/main" id="{AF1BCDD1-6B9C-4F90-9423-6E3C853C9F88}"/>
              </a:ext>
            </a:extLst>
          </p:cNvPr>
          <p:cNvGraphicFramePr>
            <a:graphicFrameLocks noGrp="1"/>
          </p:cNvGraphicFramePr>
          <p:nvPr/>
        </p:nvGraphicFramePr>
        <p:xfrm>
          <a:off x="3598863" y="4065588"/>
          <a:ext cx="5168900" cy="1484312"/>
        </p:xfrm>
        <a:graphic>
          <a:graphicData uri="http://schemas.openxmlformats.org/drawingml/2006/table">
            <a:tbl>
              <a:tblPr firstRow="1" bandRow="1">
                <a:tableStyleId>{5C22544A-7EE6-4342-B048-85BDC9FD1C3A}</a:tableStyleId>
              </a:tblPr>
              <a:tblGrid>
                <a:gridCol w="1292225">
                  <a:extLst>
                    <a:ext uri="{9D8B030D-6E8A-4147-A177-3AD203B41FA5}">
                      <a16:colId xmlns:a16="http://schemas.microsoft.com/office/drawing/2014/main" val="20000"/>
                    </a:ext>
                  </a:extLst>
                </a:gridCol>
                <a:gridCol w="1292225">
                  <a:extLst>
                    <a:ext uri="{9D8B030D-6E8A-4147-A177-3AD203B41FA5}">
                      <a16:colId xmlns:a16="http://schemas.microsoft.com/office/drawing/2014/main" val="20001"/>
                    </a:ext>
                  </a:extLst>
                </a:gridCol>
                <a:gridCol w="1292225">
                  <a:extLst>
                    <a:ext uri="{9D8B030D-6E8A-4147-A177-3AD203B41FA5}">
                      <a16:colId xmlns:a16="http://schemas.microsoft.com/office/drawing/2014/main" val="20002"/>
                    </a:ext>
                  </a:extLst>
                </a:gridCol>
                <a:gridCol w="1292225">
                  <a:extLst>
                    <a:ext uri="{9D8B030D-6E8A-4147-A177-3AD203B41FA5}">
                      <a16:colId xmlns:a16="http://schemas.microsoft.com/office/drawing/2014/main" val="20003"/>
                    </a:ext>
                  </a:extLst>
                </a:gridCol>
              </a:tblGrid>
              <a:tr h="371078">
                <a:tc>
                  <a:txBody>
                    <a:bodyPr/>
                    <a:lstStyle/>
                    <a:p>
                      <a:pPr algn="ctr"/>
                      <a:r>
                        <a:rPr lang="en-US" sz="1600" b="1" dirty="0"/>
                        <a:t>7</a:t>
                      </a:r>
                    </a:p>
                  </a:txBody>
                  <a:tcPr marL="91419" marR="91419" marT="45749" marB="45749"/>
                </a:tc>
                <a:tc>
                  <a:txBody>
                    <a:bodyPr/>
                    <a:lstStyle/>
                    <a:p>
                      <a:pPr algn="ctr"/>
                      <a:r>
                        <a:rPr lang="en-US" sz="1600" b="1" dirty="0"/>
                        <a:t>0</a:t>
                      </a:r>
                    </a:p>
                  </a:txBody>
                  <a:tcPr marL="91419" marR="91419" marT="45749" marB="45749"/>
                </a:tc>
                <a:tc>
                  <a:txBody>
                    <a:bodyPr/>
                    <a:lstStyle/>
                    <a:p>
                      <a:pPr algn="ctr"/>
                      <a:r>
                        <a:rPr lang="en-US" sz="1600" b="1" dirty="0"/>
                        <a:t>7</a:t>
                      </a:r>
                    </a:p>
                  </a:txBody>
                  <a:tcPr marL="91419" marR="91419" marT="45749" marB="45749"/>
                </a:tc>
                <a:tc>
                  <a:txBody>
                    <a:bodyPr/>
                    <a:lstStyle/>
                    <a:p>
                      <a:pPr algn="ctr"/>
                      <a:r>
                        <a:rPr lang="en-US" sz="1600" b="1" dirty="0"/>
                        <a:t>0</a:t>
                      </a:r>
                    </a:p>
                  </a:txBody>
                  <a:tcPr marL="91419" marR="91419" marT="45749" marB="45749"/>
                </a:tc>
                <a:extLst>
                  <a:ext uri="{0D108BD9-81ED-4DB2-BD59-A6C34878D82A}">
                    <a16:rowId xmlns:a16="http://schemas.microsoft.com/office/drawing/2014/main" val="10000"/>
                  </a:ext>
                </a:extLst>
              </a:tr>
              <a:tr h="371078">
                <a:tc>
                  <a:txBody>
                    <a:bodyPr/>
                    <a:lstStyle/>
                    <a:p>
                      <a:pPr algn="ctr"/>
                      <a:r>
                        <a:rPr lang="en-US" sz="1600" b="1" dirty="0"/>
                        <a:t>0</a:t>
                      </a:r>
                    </a:p>
                  </a:txBody>
                  <a:tcPr marL="91419" marR="91419" marT="45749" marB="45749"/>
                </a:tc>
                <a:tc>
                  <a:txBody>
                    <a:bodyPr/>
                    <a:lstStyle/>
                    <a:p>
                      <a:pPr algn="ctr"/>
                      <a:r>
                        <a:rPr lang="en-US" sz="1600" b="1" dirty="0"/>
                        <a:t>7</a:t>
                      </a:r>
                    </a:p>
                  </a:txBody>
                  <a:tcPr marL="91419" marR="91419" marT="45749" marB="45749"/>
                </a:tc>
                <a:tc>
                  <a:txBody>
                    <a:bodyPr/>
                    <a:lstStyle/>
                    <a:p>
                      <a:pPr algn="ctr"/>
                      <a:r>
                        <a:rPr lang="en-US" sz="1600" b="1" dirty="0"/>
                        <a:t>7</a:t>
                      </a:r>
                    </a:p>
                  </a:txBody>
                  <a:tcPr marL="91419" marR="91419" marT="45749" marB="45749"/>
                </a:tc>
                <a:tc>
                  <a:txBody>
                    <a:bodyPr/>
                    <a:lstStyle/>
                    <a:p>
                      <a:pPr algn="ctr"/>
                      <a:r>
                        <a:rPr lang="en-US" sz="1600" b="1" dirty="0"/>
                        <a:t>7</a:t>
                      </a:r>
                    </a:p>
                  </a:txBody>
                  <a:tcPr marL="91419" marR="91419" marT="45749" marB="45749"/>
                </a:tc>
                <a:extLst>
                  <a:ext uri="{0D108BD9-81ED-4DB2-BD59-A6C34878D82A}">
                    <a16:rowId xmlns:a16="http://schemas.microsoft.com/office/drawing/2014/main" val="10001"/>
                  </a:ext>
                </a:extLst>
              </a:tr>
              <a:tr h="371078">
                <a:tc>
                  <a:txBody>
                    <a:bodyPr/>
                    <a:lstStyle/>
                    <a:p>
                      <a:pPr algn="ctr"/>
                      <a:r>
                        <a:rPr lang="en-US" sz="1600" b="1" dirty="0"/>
                        <a:t>0</a:t>
                      </a:r>
                    </a:p>
                  </a:txBody>
                  <a:tcPr marL="91419" marR="91419" marT="45749" marB="45749"/>
                </a:tc>
                <a:tc>
                  <a:txBody>
                    <a:bodyPr/>
                    <a:lstStyle/>
                    <a:p>
                      <a:pPr algn="ctr"/>
                      <a:r>
                        <a:rPr lang="en-US" sz="1600" b="1" dirty="0"/>
                        <a:t>0</a:t>
                      </a:r>
                    </a:p>
                  </a:txBody>
                  <a:tcPr marL="91419" marR="91419" marT="45749" marB="45749"/>
                </a:tc>
                <a:tc>
                  <a:txBody>
                    <a:bodyPr/>
                    <a:lstStyle/>
                    <a:p>
                      <a:pPr algn="ctr"/>
                      <a:r>
                        <a:rPr lang="en-US" sz="1600" b="1" dirty="0"/>
                        <a:t>7</a:t>
                      </a:r>
                    </a:p>
                  </a:txBody>
                  <a:tcPr marL="91419" marR="91419" marT="45749" marB="45749"/>
                </a:tc>
                <a:tc>
                  <a:txBody>
                    <a:bodyPr/>
                    <a:lstStyle/>
                    <a:p>
                      <a:pPr algn="ctr"/>
                      <a:r>
                        <a:rPr lang="en-US" sz="1600" b="1" dirty="0"/>
                        <a:t>7</a:t>
                      </a:r>
                    </a:p>
                  </a:txBody>
                  <a:tcPr marL="91419" marR="91419" marT="45749" marB="45749"/>
                </a:tc>
                <a:extLst>
                  <a:ext uri="{0D108BD9-81ED-4DB2-BD59-A6C34878D82A}">
                    <a16:rowId xmlns:a16="http://schemas.microsoft.com/office/drawing/2014/main" val="10002"/>
                  </a:ext>
                </a:extLst>
              </a:tr>
              <a:tr h="371078">
                <a:tc>
                  <a:txBody>
                    <a:bodyPr/>
                    <a:lstStyle/>
                    <a:p>
                      <a:pPr algn="ctr"/>
                      <a:r>
                        <a:rPr lang="en-US" sz="1600" b="1" dirty="0"/>
                        <a:t>7</a:t>
                      </a:r>
                    </a:p>
                  </a:txBody>
                  <a:tcPr marL="91419" marR="91419" marT="45749" marB="45749"/>
                </a:tc>
                <a:tc>
                  <a:txBody>
                    <a:bodyPr/>
                    <a:lstStyle/>
                    <a:p>
                      <a:pPr algn="ctr"/>
                      <a:r>
                        <a:rPr lang="en-US" sz="1600" b="1" dirty="0"/>
                        <a:t>7</a:t>
                      </a:r>
                    </a:p>
                  </a:txBody>
                  <a:tcPr marL="91419" marR="91419" marT="45749" marB="45749"/>
                </a:tc>
                <a:tc>
                  <a:txBody>
                    <a:bodyPr/>
                    <a:lstStyle/>
                    <a:p>
                      <a:pPr algn="ctr"/>
                      <a:r>
                        <a:rPr lang="en-US" sz="1600" b="1" dirty="0"/>
                        <a:t>7</a:t>
                      </a:r>
                    </a:p>
                  </a:txBody>
                  <a:tcPr marL="91419" marR="91419" marT="45749" marB="45749"/>
                </a:tc>
                <a:tc>
                  <a:txBody>
                    <a:bodyPr/>
                    <a:lstStyle/>
                    <a:p>
                      <a:pPr algn="ctr"/>
                      <a:r>
                        <a:rPr lang="en-US" sz="1600" b="1" dirty="0"/>
                        <a:t>0</a:t>
                      </a:r>
                    </a:p>
                  </a:txBody>
                  <a:tcPr marL="91419" marR="91419" marT="45749" marB="45749"/>
                </a:tc>
                <a:extLst>
                  <a:ext uri="{0D108BD9-81ED-4DB2-BD59-A6C34878D82A}">
                    <a16:rowId xmlns:a16="http://schemas.microsoft.com/office/drawing/2014/main" val="10003"/>
                  </a:ext>
                </a:extLst>
              </a:tr>
            </a:tbl>
          </a:graphicData>
        </a:graphic>
      </p:graphicFrame>
      <p:sp>
        <p:nvSpPr>
          <p:cNvPr id="29730" name="TextBox 8">
            <a:extLst>
              <a:ext uri="{FF2B5EF4-FFF2-40B4-BE49-F238E27FC236}">
                <a16:creationId xmlns:a16="http://schemas.microsoft.com/office/drawing/2014/main" id="{1D125A52-D721-4F1F-A53F-DF444B9C15CB}"/>
              </a:ext>
            </a:extLst>
          </p:cNvPr>
          <p:cNvSpPr txBox="1">
            <a:spLocks noChangeArrowheads="1"/>
          </p:cNvSpPr>
          <p:nvPr/>
        </p:nvSpPr>
        <p:spPr bwMode="auto">
          <a:xfrm>
            <a:off x="5448300" y="3641725"/>
            <a:ext cx="1895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r>
              <a:rPr lang="en-US" altLang="en-US" b="1"/>
              <a:t>Output Image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72563-25B8-4AA2-9343-F1080D113A05}"/>
              </a:ext>
            </a:extLst>
          </p:cNvPr>
          <p:cNvSpPr>
            <a:spLocks noGrp="1"/>
          </p:cNvSpPr>
          <p:nvPr>
            <p:ph type="title"/>
          </p:nvPr>
        </p:nvSpPr>
        <p:spPr/>
        <p:txBody>
          <a:bodyPr>
            <a:normAutofit/>
          </a:bodyPr>
          <a:lstStyle/>
          <a:p>
            <a:pPr algn="ctr" eaLnBrk="1" fontAlgn="auto" hangingPunct="1">
              <a:spcAft>
                <a:spcPts val="0"/>
              </a:spcAft>
              <a:defRPr/>
            </a:pPr>
            <a:r>
              <a:rPr lang="en-US" altLang="en-US" sz="3200" dirty="0">
                <a:solidFill>
                  <a:schemeClr val="tx1">
                    <a:lumMod val="75000"/>
                    <a:lumOff val="25000"/>
                  </a:schemeClr>
                </a:solidFill>
              </a:rPr>
              <a:t>The Basics of Intensity Transformations and Spatial Filtering</a:t>
            </a:r>
            <a:endParaRPr lang="en-US" sz="3200" dirty="0">
              <a:solidFill>
                <a:schemeClr val="tx1">
                  <a:lumMod val="75000"/>
                  <a:lumOff val="25000"/>
                </a:schemeClr>
              </a:solidFill>
            </a:endParaRPr>
          </a:p>
        </p:txBody>
      </p:sp>
      <p:sp>
        <p:nvSpPr>
          <p:cNvPr id="3" name="Content Placeholder 2">
            <a:extLst>
              <a:ext uri="{FF2B5EF4-FFF2-40B4-BE49-F238E27FC236}">
                <a16:creationId xmlns:a16="http://schemas.microsoft.com/office/drawing/2014/main" id="{9028CD61-074C-48C9-B922-33522F1D1CEB}"/>
              </a:ext>
            </a:extLst>
          </p:cNvPr>
          <p:cNvSpPr>
            <a:spLocks noGrp="1"/>
          </p:cNvSpPr>
          <p:nvPr>
            <p:ph idx="1"/>
          </p:nvPr>
        </p:nvSpPr>
        <p:spPr/>
        <p:txBody>
          <a:bodyPr rtlCol="0">
            <a:normAutofit/>
          </a:bodyPr>
          <a:lstStyle/>
          <a:p>
            <a:pPr marL="91440" indent="-91440" eaLnBrk="1" fontAlgn="auto" hangingPunct="1">
              <a:buFont typeface="Wingdings" panose="05000000000000000000" pitchFamily="2" charset="2"/>
              <a:buChar char="q"/>
              <a:defRPr/>
            </a:pPr>
            <a:r>
              <a:rPr lang="en-US" dirty="0">
                <a:solidFill>
                  <a:schemeClr val="tx1">
                    <a:lumMod val="75000"/>
                    <a:lumOff val="25000"/>
                  </a:schemeClr>
                </a:solidFill>
              </a:rPr>
              <a:t> </a:t>
            </a:r>
            <a:r>
              <a:rPr lang="en-US" b="1" dirty="0">
                <a:solidFill>
                  <a:srgbClr val="00B050"/>
                </a:solidFill>
              </a:rPr>
              <a:t>Neighborhood Processing</a:t>
            </a:r>
          </a:p>
          <a:p>
            <a:pPr marL="91440" indent="-91440" eaLnBrk="1" fontAlgn="auto" hangingPunct="1">
              <a:buFont typeface="Wingdings" panose="05000000000000000000" pitchFamily="2" charset="2"/>
              <a:buChar char="ü"/>
              <a:defRPr/>
            </a:pPr>
            <a:r>
              <a:rPr lang="en-US" altLang="en-US" dirty="0">
                <a:solidFill>
                  <a:schemeClr val="tx1">
                    <a:lumMod val="75000"/>
                    <a:lumOff val="25000"/>
                  </a:schemeClr>
                </a:solidFill>
                <a:latin typeface="+mj-lt"/>
                <a:ea typeface="Verdana" panose="020B0604030504040204" pitchFamily="34" charset="0"/>
                <a:cs typeface="Verdana" panose="020B0604030504040204" pitchFamily="34" charset="0"/>
              </a:rPr>
              <a:t>The spatial domain processes can be denoted by the expression:</a:t>
            </a:r>
          </a:p>
          <a:p>
            <a:pPr marL="91440" indent="-91440" eaLnBrk="1" fontAlgn="auto" hangingPunct="1">
              <a:buFont typeface="Wingdings" panose="05000000000000000000" pitchFamily="2" charset="2"/>
              <a:buChar char="ü"/>
              <a:defRPr/>
            </a:pPr>
            <a:endParaRPr lang="en-US" altLang="en-US" dirty="0">
              <a:solidFill>
                <a:schemeClr val="tx1">
                  <a:lumMod val="75000"/>
                  <a:lumOff val="25000"/>
                </a:schemeClr>
              </a:solidFill>
              <a:latin typeface="+mj-lt"/>
              <a:ea typeface="Verdana" panose="020B0604030504040204" pitchFamily="34" charset="0"/>
              <a:cs typeface="Verdana" panose="020B0604030504040204" pitchFamily="34" charset="0"/>
            </a:endParaRPr>
          </a:p>
          <a:p>
            <a:pPr marL="91440" indent="-91440" eaLnBrk="1" fontAlgn="auto" hangingPunct="1">
              <a:buFont typeface="Wingdings" panose="05000000000000000000" pitchFamily="2" charset="2"/>
              <a:buChar char="ü"/>
              <a:defRPr/>
            </a:pPr>
            <a:endParaRPr lang="en-US" altLang="en-US" dirty="0">
              <a:solidFill>
                <a:schemeClr val="tx1">
                  <a:lumMod val="75000"/>
                  <a:lumOff val="25000"/>
                </a:schemeClr>
              </a:solidFill>
              <a:latin typeface="+mj-lt"/>
              <a:ea typeface="Verdana" panose="020B0604030504040204" pitchFamily="34" charset="0"/>
              <a:cs typeface="Verdana" panose="020B0604030504040204" pitchFamily="34" charset="0"/>
            </a:endParaRPr>
          </a:p>
          <a:p>
            <a:pPr marL="91440" indent="-91440" eaLnBrk="1" fontAlgn="auto" hangingPunct="1">
              <a:buFont typeface="Wingdings" panose="05000000000000000000" pitchFamily="2" charset="2"/>
              <a:buChar char="ü"/>
              <a:defRPr/>
            </a:pPr>
            <a:endParaRPr lang="en-US" b="1" dirty="0">
              <a:solidFill>
                <a:srgbClr val="00B050"/>
              </a:solidFill>
            </a:endParaRPr>
          </a:p>
          <a:p>
            <a:pPr marL="0" indent="0" eaLnBrk="1" fontAlgn="auto" hangingPunct="1">
              <a:buFont typeface="Calibri" panose="020F0502020204030204" pitchFamily="34" charset="0"/>
              <a:buNone/>
              <a:defRPr/>
            </a:pPr>
            <a:endParaRPr lang="en-US" b="1" dirty="0">
              <a:solidFill>
                <a:srgbClr val="00B050"/>
              </a:solidFill>
            </a:endParaRPr>
          </a:p>
        </p:txBody>
      </p:sp>
      <p:sp>
        <p:nvSpPr>
          <p:cNvPr id="22532" name="Date Placeholder 3">
            <a:extLst>
              <a:ext uri="{FF2B5EF4-FFF2-40B4-BE49-F238E27FC236}">
                <a16:creationId xmlns:a16="http://schemas.microsoft.com/office/drawing/2014/main" id="{D5F352D4-1614-4C91-95BD-679275D8A256}"/>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E7BA888D-8240-46D3-9657-A2779700DDD1}" type="datetime1">
              <a:rPr lang="en-US" altLang="en-US" smtClean="0">
                <a:solidFill>
                  <a:srgbClr val="FFFFFF"/>
                </a:solidFill>
              </a:rPr>
              <a:pPr fontAlgn="base">
                <a:spcBef>
                  <a:spcPct val="0"/>
                </a:spcBef>
                <a:spcAft>
                  <a:spcPct val="0"/>
                </a:spcAft>
              </a:pPr>
              <a:t>6/2/2023</a:t>
            </a:fld>
            <a:endParaRPr lang="en-US" altLang="en-US">
              <a:solidFill>
                <a:srgbClr val="FFFFFF"/>
              </a:solidFill>
            </a:endParaRPr>
          </a:p>
        </p:txBody>
      </p:sp>
      <p:sp>
        <p:nvSpPr>
          <p:cNvPr id="5" name="Footer Placeholder 4">
            <a:extLst>
              <a:ext uri="{FF2B5EF4-FFF2-40B4-BE49-F238E27FC236}">
                <a16:creationId xmlns:a16="http://schemas.microsoft.com/office/drawing/2014/main" id="{BA1CB536-3FB3-4E66-925D-BE1AEF79F05F}"/>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22534" name="Slide Number Placeholder 5">
            <a:extLst>
              <a:ext uri="{FF2B5EF4-FFF2-40B4-BE49-F238E27FC236}">
                <a16:creationId xmlns:a16="http://schemas.microsoft.com/office/drawing/2014/main" id="{A256F5BB-07BA-488F-935B-C71FE9C598D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B6D8AF32-10EE-4440-9E1F-EFAE07A73D0E}" type="slidenum">
              <a:rPr lang="en-US" altLang="en-US" smtClean="0">
                <a:solidFill>
                  <a:srgbClr val="FFFFFF"/>
                </a:solidFill>
              </a:rPr>
              <a:pPr/>
              <a:t>18</a:t>
            </a:fld>
            <a:endParaRPr lang="en-US" altLang="en-US">
              <a:solidFill>
                <a:srgbClr val="FFFFFF"/>
              </a:solidFill>
            </a:endParaRPr>
          </a:p>
        </p:txBody>
      </p:sp>
      <p:graphicFrame>
        <p:nvGraphicFramePr>
          <p:cNvPr id="22535" name="Object 2">
            <a:extLst>
              <a:ext uri="{FF2B5EF4-FFF2-40B4-BE49-F238E27FC236}">
                <a16:creationId xmlns:a16="http://schemas.microsoft.com/office/drawing/2014/main" id="{FDC68F54-9BB5-4775-81B6-085E7B446A3E}"/>
              </a:ext>
            </a:extLst>
          </p:cNvPr>
          <p:cNvGraphicFramePr>
            <a:graphicFrameLocks noChangeAspect="1"/>
          </p:cNvGraphicFramePr>
          <p:nvPr/>
        </p:nvGraphicFramePr>
        <p:xfrm>
          <a:off x="5065713" y="2801938"/>
          <a:ext cx="2165350" cy="312737"/>
        </p:xfrm>
        <a:graphic>
          <a:graphicData uri="http://schemas.openxmlformats.org/presentationml/2006/ole">
            <mc:AlternateContent xmlns:mc="http://schemas.openxmlformats.org/markup-compatibility/2006">
              <mc:Choice xmlns:v="urn:schemas-microsoft-com:vml" Requires="v">
                <p:oleObj spid="_x0000_s2065" name="Equation" r:id="rId3" imgW="1409088" imgH="203112" progId="Equation.3">
                  <p:embed/>
                </p:oleObj>
              </mc:Choice>
              <mc:Fallback>
                <p:oleObj name="Equation" r:id="rId3" imgW="1409088" imgH="203112"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5713" y="2801938"/>
                        <a:ext cx="2165350" cy="312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TextBox 12">
            <a:extLst>
              <a:ext uri="{FF2B5EF4-FFF2-40B4-BE49-F238E27FC236}">
                <a16:creationId xmlns:a16="http://schemas.microsoft.com/office/drawing/2014/main" id="{C8C897C3-1496-4121-AA8C-DD30DBC8B81E}"/>
              </a:ext>
            </a:extLst>
          </p:cNvPr>
          <p:cNvSpPr txBox="1"/>
          <p:nvPr/>
        </p:nvSpPr>
        <p:spPr>
          <a:xfrm>
            <a:off x="1152525" y="3395663"/>
            <a:ext cx="9991725" cy="1289050"/>
          </a:xfrm>
          <a:prstGeom prst="rect">
            <a:avLst/>
          </a:prstGeom>
          <a:noFill/>
        </p:spPr>
        <p:txBody>
          <a:bodyPr>
            <a:spAutoFit/>
          </a:bodyPr>
          <a:lstStyle/>
          <a:p>
            <a:pPr algn="ctr" eaLnBrk="1" fontAlgn="auto" hangingPunct="1">
              <a:lnSpc>
                <a:spcPct val="150000"/>
              </a:lnSpc>
              <a:spcBef>
                <a:spcPts val="0"/>
              </a:spcBef>
              <a:spcAft>
                <a:spcPts val="0"/>
              </a:spcAft>
              <a:defRPr/>
            </a:pPr>
            <a:r>
              <a:rPr lang="en-US" altLang="en-US" b="1" dirty="0">
                <a:latin typeface="+mj-lt"/>
                <a:ea typeface="Verdana" panose="020B0604030504040204" pitchFamily="34" charset="0"/>
                <a:cs typeface="Verdana" panose="020B0604030504040204" pitchFamily="34" charset="0"/>
              </a:rPr>
              <a:t>f(x, y)</a:t>
            </a:r>
            <a:r>
              <a:rPr lang="en-US" altLang="en-US" dirty="0">
                <a:latin typeface="+mj-lt"/>
                <a:ea typeface="Verdana" panose="020B0604030504040204" pitchFamily="34" charset="0"/>
                <a:cs typeface="Verdana" panose="020B0604030504040204" pitchFamily="34" charset="0"/>
              </a:rPr>
              <a:t> </a:t>
            </a:r>
            <a:r>
              <a:rPr lang="en-US" altLang="en-US" dirty="0">
                <a:latin typeface="+mj-lt"/>
                <a:ea typeface="Verdana" panose="020B0604030504040204" pitchFamily="34" charset="0"/>
                <a:cs typeface="Verdana" panose="020B0604030504040204" pitchFamily="34" charset="0"/>
                <a:sym typeface="Wingdings" panose="05000000000000000000" pitchFamily="2" charset="2"/>
              </a:rPr>
              <a:t></a:t>
            </a:r>
            <a:r>
              <a:rPr lang="en-US" altLang="en-US" dirty="0">
                <a:latin typeface="+mj-lt"/>
                <a:ea typeface="Verdana" panose="020B0604030504040204" pitchFamily="34" charset="0"/>
                <a:cs typeface="Verdana" panose="020B0604030504040204" pitchFamily="34" charset="0"/>
              </a:rPr>
              <a:t> The input image</a:t>
            </a:r>
          </a:p>
          <a:p>
            <a:pPr algn="ctr" eaLnBrk="1" fontAlgn="auto" hangingPunct="1">
              <a:lnSpc>
                <a:spcPct val="150000"/>
              </a:lnSpc>
              <a:spcBef>
                <a:spcPts val="0"/>
              </a:spcBef>
              <a:spcAft>
                <a:spcPts val="0"/>
              </a:spcAft>
              <a:defRPr/>
            </a:pPr>
            <a:r>
              <a:rPr lang="en-US" altLang="en-US" b="1" dirty="0">
                <a:latin typeface="+mj-lt"/>
                <a:ea typeface="Verdana" panose="020B0604030504040204" pitchFamily="34" charset="0"/>
                <a:cs typeface="Verdana" panose="020B0604030504040204" pitchFamily="34" charset="0"/>
              </a:rPr>
              <a:t>g(x, y</a:t>
            </a:r>
            <a:r>
              <a:rPr lang="en-US" altLang="en-US" dirty="0">
                <a:latin typeface="+mj-lt"/>
                <a:ea typeface="Verdana" panose="020B0604030504040204" pitchFamily="34" charset="0"/>
                <a:cs typeface="Verdana" panose="020B0604030504040204" pitchFamily="34" charset="0"/>
              </a:rPr>
              <a:t>) </a:t>
            </a:r>
            <a:r>
              <a:rPr lang="en-US" altLang="en-US" dirty="0">
                <a:latin typeface="+mj-lt"/>
                <a:ea typeface="Verdana" panose="020B0604030504040204" pitchFamily="34" charset="0"/>
                <a:cs typeface="Verdana" panose="020B0604030504040204" pitchFamily="34" charset="0"/>
                <a:sym typeface="Wingdings" panose="05000000000000000000" pitchFamily="2" charset="2"/>
              </a:rPr>
              <a:t>T</a:t>
            </a:r>
            <a:r>
              <a:rPr lang="en-US" altLang="en-US" dirty="0">
                <a:latin typeface="+mj-lt"/>
                <a:ea typeface="Verdana" panose="020B0604030504040204" pitchFamily="34" charset="0"/>
                <a:cs typeface="Verdana" panose="020B0604030504040204" pitchFamily="34" charset="0"/>
              </a:rPr>
              <a:t>he output image, and </a:t>
            </a:r>
          </a:p>
          <a:p>
            <a:pPr algn="ctr" eaLnBrk="1" fontAlgn="auto" hangingPunct="1">
              <a:lnSpc>
                <a:spcPct val="150000"/>
              </a:lnSpc>
              <a:spcBef>
                <a:spcPts val="0"/>
              </a:spcBef>
              <a:spcAft>
                <a:spcPts val="0"/>
              </a:spcAft>
              <a:defRPr/>
            </a:pPr>
            <a:r>
              <a:rPr lang="en-US" altLang="en-US" b="1" dirty="0">
                <a:latin typeface="+mj-lt"/>
                <a:ea typeface="Verdana" panose="020B0604030504040204" pitchFamily="34" charset="0"/>
                <a:cs typeface="Verdana" panose="020B0604030504040204" pitchFamily="34" charset="0"/>
              </a:rPr>
              <a:t>T</a:t>
            </a:r>
            <a:r>
              <a:rPr lang="en-US" altLang="en-US" dirty="0">
                <a:latin typeface="+mj-lt"/>
                <a:ea typeface="Verdana" panose="020B0604030504040204" pitchFamily="34" charset="0"/>
                <a:cs typeface="Verdana" panose="020B0604030504040204" pitchFamily="34" charset="0"/>
              </a:rPr>
              <a:t> </a:t>
            </a:r>
            <a:r>
              <a:rPr lang="en-US" altLang="en-US" dirty="0">
                <a:latin typeface="+mj-lt"/>
                <a:ea typeface="Verdana" panose="020B0604030504040204" pitchFamily="34" charset="0"/>
                <a:cs typeface="Verdana" panose="020B0604030504040204" pitchFamily="34" charset="0"/>
                <a:sym typeface="Wingdings" panose="05000000000000000000" pitchFamily="2" charset="2"/>
              </a:rPr>
              <a:t> A</a:t>
            </a:r>
            <a:r>
              <a:rPr lang="en-US" altLang="en-US" dirty="0">
                <a:latin typeface="+mj-lt"/>
                <a:ea typeface="Verdana" panose="020B0604030504040204" pitchFamily="34" charset="0"/>
                <a:cs typeface="Verdana" panose="020B0604030504040204" pitchFamily="34" charset="0"/>
              </a:rPr>
              <a:t>n operator on </a:t>
            </a:r>
            <a:r>
              <a:rPr lang="en-US" altLang="en-US" b="1" dirty="0">
                <a:latin typeface="+mj-lt"/>
                <a:ea typeface="Verdana" panose="020B0604030504040204" pitchFamily="34" charset="0"/>
                <a:cs typeface="Verdana" panose="020B0604030504040204" pitchFamily="34" charset="0"/>
              </a:rPr>
              <a:t>f(x, y) </a:t>
            </a:r>
            <a:r>
              <a:rPr lang="en-US" altLang="en-US" dirty="0">
                <a:latin typeface="+mj-lt"/>
                <a:ea typeface="Verdana" panose="020B0604030504040204" pitchFamily="34" charset="0"/>
                <a:cs typeface="Verdana" panose="020B0604030504040204" pitchFamily="34" charset="0"/>
              </a:rPr>
              <a:t>defined over a neighborhood of point </a:t>
            </a:r>
            <a:r>
              <a:rPr lang="en-US" altLang="en-US" b="1" dirty="0">
                <a:latin typeface="+mj-lt"/>
                <a:ea typeface="Verdana" panose="020B0604030504040204" pitchFamily="34" charset="0"/>
                <a:cs typeface="Verdana" panose="020B0604030504040204" pitchFamily="34" charset="0"/>
              </a:rPr>
              <a:t>(x, 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D9F8EFB-C3FE-4A28-B563-7D45C1DD33B5}"/>
              </a:ext>
            </a:extLst>
          </p:cNvPr>
          <p:cNvSpPr>
            <a:spLocks noGrp="1"/>
          </p:cNvSpPr>
          <p:nvPr>
            <p:ph type="title"/>
          </p:nvPr>
        </p:nvSpPr>
        <p:spPr>
          <a:xfrm>
            <a:off x="1096963" y="287338"/>
            <a:ext cx="10058400" cy="1449387"/>
          </a:xfrm>
        </p:spPr>
        <p:txBody>
          <a:bodyPr/>
          <a:lstStyle/>
          <a:p>
            <a:pPr eaLnBrk="1" fontAlgn="auto" hangingPunct="1">
              <a:spcAft>
                <a:spcPts val="0"/>
              </a:spcAft>
              <a:defRPr/>
            </a:pPr>
            <a:r>
              <a:rPr lang="en-US" dirty="0">
                <a:solidFill>
                  <a:schemeClr val="tx1">
                    <a:lumMod val="75000"/>
                    <a:lumOff val="25000"/>
                  </a:schemeClr>
                </a:solidFill>
              </a:rPr>
              <a:t>Neighborhood Processing</a:t>
            </a:r>
          </a:p>
        </p:txBody>
      </p:sp>
      <p:sp>
        <p:nvSpPr>
          <p:cNvPr id="8" name="Content Placeholder 7">
            <a:extLst>
              <a:ext uri="{FF2B5EF4-FFF2-40B4-BE49-F238E27FC236}">
                <a16:creationId xmlns:a16="http://schemas.microsoft.com/office/drawing/2014/main" id="{A515CBF3-9FBB-4F84-BD0A-10C7BDBFAA03}"/>
              </a:ext>
            </a:extLst>
          </p:cNvPr>
          <p:cNvSpPr>
            <a:spLocks noGrp="1" noRot="1" noChangeAspect="1" noMove="1" noResize="1" noEditPoints="1" noAdjustHandles="1" noChangeArrowheads="1" noChangeShapeType="1" noTextEdit="1"/>
          </p:cNvSpPr>
          <p:nvPr>
            <p:ph sz="half" idx="1"/>
          </p:nvPr>
        </p:nvSpPr>
        <p:spPr>
          <a:blipFill>
            <a:blip r:embed="rId2"/>
            <a:stretch>
              <a:fillRect l="-2963" r="-3086"/>
            </a:stretch>
          </a:blipFill>
        </p:spPr>
        <p:txBody>
          <a:bodyPr/>
          <a:lstStyle/>
          <a:p>
            <a:pPr eaLnBrk="1" hangingPunct="1">
              <a:defRPr/>
            </a:pPr>
            <a:r>
              <a:rPr lang="en-US">
                <a:noFill/>
              </a:rPr>
              <a:t> </a:t>
            </a:r>
          </a:p>
        </p:txBody>
      </p:sp>
      <p:sp>
        <p:nvSpPr>
          <p:cNvPr id="23556" name="Date Placeholder 3">
            <a:extLst>
              <a:ext uri="{FF2B5EF4-FFF2-40B4-BE49-F238E27FC236}">
                <a16:creationId xmlns:a16="http://schemas.microsoft.com/office/drawing/2014/main" id="{0CC22E47-0523-4DB7-A055-CB53615BDB05}"/>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10E2305A-0F5A-41FE-BAFC-2DCE7672120B}" type="datetime1">
              <a:rPr lang="en-US" altLang="en-US" smtClean="0">
                <a:solidFill>
                  <a:srgbClr val="FFFFFF"/>
                </a:solidFill>
              </a:rPr>
              <a:pPr fontAlgn="base">
                <a:spcBef>
                  <a:spcPct val="0"/>
                </a:spcBef>
                <a:spcAft>
                  <a:spcPct val="0"/>
                </a:spcAft>
              </a:pPr>
              <a:t>6/2/2023</a:t>
            </a:fld>
            <a:endParaRPr lang="en-US" altLang="en-US">
              <a:solidFill>
                <a:srgbClr val="FFFFFF"/>
              </a:solidFill>
            </a:endParaRPr>
          </a:p>
        </p:txBody>
      </p:sp>
      <p:sp>
        <p:nvSpPr>
          <p:cNvPr id="5" name="Footer Placeholder 4">
            <a:extLst>
              <a:ext uri="{FF2B5EF4-FFF2-40B4-BE49-F238E27FC236}">
                <a16:creationId xmlns:a16="http://schemas.microsoft.com/office/drawing/2014/main" id="{F63FB56B-358C-45D5-96FE-0AC97FFAE52B}"/>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23558" name="Slide Number Placeholder 5">
            <a:extLst>
              <a:ext uri="{FF2B5EF4-FFF2-40B4-BE49-F238E27FC236}">
                <a16:creationId xmlns:a16="http://schemas.microsoft.com/office/drawing/2014/main" id="{71214D87-B9B1-4510-A189-20C8FE93A8A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253123A1-544D-48D1-B967-026DF658E6D6}" type="slidenum">
              <a:rPr lang="en-US" altLang="en-US" smtClean="0">
                <a:solidFill>
                  <a:srgbClr val="FFFFFF"/>
                </a:solidFill>
              </a:rPr>
              <a:pPr/>
              <a:t>19</a:t>
            </a:fld>
            <a:endParaRPr lang="en-US" altLang="en-US">
              <a:solidFill>
                <a:srgbClr val="FFFFFF"/>
              </a:solidFill>
            </a:endParaRPr>
          </a:p>
        </p:txBody>
      </p:sp>
      <p:pic>
        <p:nvPicPr>
          <p:cNvPr id="23559" name="Picture 2">
            <a:extLst>
              <a:ext uri="{FF2B5EF4-FFF2-40B4-BE49-F238E27FC236}">
                <a16:creationId xmlns:a16="http://schemas.microsoft.com/office/drawing/2014/main" id="{A947640B-00D5-42B0-B034-BA34A469965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364288" y="1846263"/>
            <a:ext cx="4730750" cy="4022725"/>
          </a:xfrm>
          <a:noFill/>
        </p:spPr>
      </p:pic>
      <p:sp>
        <p:nvSpPr>
          <p:cNvPr id="23560" name="TextBox 7">
            <a:extLst>
              <a:ext uri="{FF2B5EF4-FFF2-40B4-BE49-F238E27FC236}">
                <a16:creationId xmlns:a16="http://schemas.microsoft.com/office/drawing/2014/main" id="{0E3B210B-15C0-403E-A643-BBE8EFCF46BC}"/>
              </a:ext>
            </a:extLst>
          </p:cNvPr>
          <p:cNvSpPr txBox="1">
            <a:spLocks noChangeArrowheads="1"/>
          </p:cNvSpPr>
          <p:nvPr/>
        </p:nvSpPr>
        <p:spPr bwMode="auto">
          <a:xfrm>
            <a:off x="7305675" y="5472113"/>
            <a:ext cx="29829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r>
              <a:rPr lang="en-US" altLang="en-US" sz="1200" b="1"/>
              <a:t>Figure 2: </a:t>
            </a:r>
            <a:r>
              <a:rPr lang="en-US" altLang="en-US" sz="1200"/>
              <a:t>A 3x3 neighborhood about a point in an image.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FCC17-B0CD-472F-BEE6-B9AD85B86FD3}"/>
              </a:ext>
            </a:extLst>
          </p:cNvPr>
          <p:cNvSpPr>
            <a:spLocks noGrp="1"/>
          </p:cNvSpPr>
          <p:nvPr>
            <p:ph type="title"/>
          </p:nvPr>
        </p:nvSpPr>
        <p:spPr/>
        <p:txBody>
          <a:bodyPr/>
          <a:lstStyle/>
          <a:p>
            <a:pPr eaLnBrk="1" fontAlgn="auto" hangingPunct="1">
              <a:spcAft>
                <a:spcPts val="0"/>
              </a:spcAft>
              <a:defRPr/>
            </a:pPr>
            <a:r>
              <a:rPr lang="en-US" dirty="0">
                <a:solidFill>
                  <a:schemeClr val="tx1">
                    <a:lumMod val="75000"/>
                    <a:lumOff val="25000"/>
                  </a:schemeClr>
                </a:solidFill>
              </a:rPr>
              <a:t>Image Quality Factors</a:t>
            </a:r>
          </a:p>
        </p:txBody>
      </p:sp>
      <p:sp>
        <p:nvSpPr>
          <p:cNvPr id="3" name="Content Placeholder 2">
            <a:extLst>
              <a:ext uri="{FF2B5EF4-FFF2-40B4-BE49-F238E27FC236}">
                <a16:creationId xmlns:a16="http://schemas.microsoft.com/office/drawing/2014/main" id="{418798BE-7308-4455-9E12-DAB2257FD355}"/>
              </a:ext>
            </a:extLst>
          </p:cNvPr>
          <p:cNvSpPr>
            <a:spLocks noGrp="1"/>
          </p:cNvSpPr>
          <p:nvPr>
            <p:ph idx="1"/>
          </p:nvPr>
        </p:nvSpPr>
        <p:spPr/>
        <p:txBody>
          <a:bodyPr rtlCol="0">
            <a:normAutofit fontScale="77500" lnSpcReduction="20000"/>
          </a:bodyPr>
          <a:lstStyle/>
          <a:p>
            <a:pPr marL="91440" indent="-91440" algn="just" eaLnBrk="1" fontAlgn="auto" hangingPunct="1">
              <a:lnSpc>
                <a:spcPct val="150000"/>
              </a:lnSpc>
              <a:buFont typeface="Wingdings" panose="05000000000000000000" pitchFamily="2" charset="2"/>
              <a:buChar char="ü"/>
              <a:defRPr/>
            </a:pPr>
            <a:r>
              <a:rPr lang="en-US" altLang="en-US" dirty="0">
                <a:solidFill>
                  <a:schemeClr val="tx1"/>
                </a:solidFill>
              </a:rPr>
              <a:t>To improve the quality of an image, it is necessary to access it’s quality.</a:t>
            </a:r>
          </a:p>
          <a:p>
            <a:pPr marL="91440" indent="-91440" algn="just" eaLnBrk="1" fontAlgn="auto" hangingPunct="1">
              <a:lnSpc>
                <a:spcPct val="150000"/>
              </a:lnSpc>
              <a:buFont typeface="Wingdings" panose="05000000000000000000" pitchFamily="2" charset="2"/>
              <a:buChar char="ü"/>
              <a:defRPr/>
            </a:pPr>
            <a:r>
              <a:rPr lang="en-US" altLang="en-US" dirty="0">
                <a:solidFill>
                  <a:schemeClr val="tx1"/>
                </a:solidFill>
              </a:rPr>
              <a:t>This requires some quality quantification and assessment tools.</a:t>
            </a:r>
          </a:p>
          <a:p>
            <a:pPr marL="91440" indent="-91440" algn="just" eaLnBrk="1" fontAlgn="auto" hangingPunct="1">
              <a:lnSpc>
                <a:spcPct val="150000"/>
              </a:lnSpc>
              <a:buFont typeface="Wingdings" panose="05000000000000000000" pitchFamily="2" charset="2"/>
              <a:buChar char="ü"/>
              <a:defRPr/>
            </a:pPr>
            <a:r>
              <a:rPr lang="en-US" altLang="en-US" dirty="0">
                <a:solidFill>
                  <a:schemeClr val="tx1"/>
                </a:solidFill>
              </a:rPr>
              <a:t>Image enhancement can be understood with the concept of image quality.</a:t>
            </a:r>
          </a:p>
          <a:p>
            <a:pPr marL="91440" indent="-91440" algn="just" eaLnBrk="1" fontAlgn="auto" hangingPunct="1">
              <a:lnSpc>
                <a:spcPct val="150000"/>
              </a:lnSpc>
              <a:buFont typeface="Wingdings" panose="05000000000000000000" pitchFamily="2" charset="2"/>
              <a:buChar char="ü"/>
              <a:defRPr/>
            </a:pPr>
            <a:r>
              <a:rPr lang="en-US" altLang="en-US" dirty="0">
                <a:solidFill>
                  <a:schemeClr val="tx1"/>
                </a:solidFill>
              </a:rPr>
              <a:t>Several factors are responsible for image quality but essential factors are:</a:t>
            </a:r>
          </a:p>
          <a:p>
            <a:pPr marL="514350" indent="-514350" algn="just" eaLnBrk="1" fontAlgn="auto" hangingPunct="1">
              <a:lnSpc>
                <a:spcPct val="150000"/>
              </a:lnSpc>
              <a:buFont typeface="+mj-lt"/>
              <a:buAutoNum type="romanLcPeriod"/>
              <a:defRPr/>
            </a:pPr>
            <a:r>
              <a:rPr lang="en-US" altLang="en-US" b="1" dirty="0">
                <a:solidFill>
                  <a:srgbClr val="FF0000"/>
                </a:solidFill>
              </a:rPr>
              <a:t>Contrast</a:t>
            </a:r>
          </a:p>
          <a:p>
            <a:pPr marL="514350" indent="-514350" algn="just" eaLnBrk="1" fontAlgn="auto" hangingPunct="1">
              <a:lnSpc>
                <a:spcPct val="150000"/>
              </a:lnSpc>
              <a:buFont typeface="+mj-lt"/>
              <a:buAutoNum type="romanLcPeriod"/>
              <a:defRPr/>
            </a:pPr>
            <a:r>
              <a:rPr lang="en-US" altLang="en-US" b="1" dirty="0">
                <a:solidFill>
                  <a:srgbClr val="FF0000"/>
                </a:solidFill>
              </a:rPr>
              <a:t>Brightness</a:t>
            </a:r>
          </a:p>
          <a:p>
            <a:pPr marL="514350" indent="-514350" algn="just" eaLnBrk="1" fontAlgn="auto" hangingPunct="1">
              <a:lnSpc>
                <a:spcPct val="150000"/>
              </a:lnSpc>
              <a:buFont typeface="+mj-lt"/>
              <a:buAutoNum type="romanLcPeriod"/>
              <a:defRPr/>
            </a:pPr>
            <a:r>
              <a:rPr lang="en-US" altLang="en-US" b="1" dirty="0">
                <a:solidFill>
                  <a:srgbClr val="FF0000"/>
                </a:solidFill>
              </a:rPr>
              <a:t>Spatial Resolution</a:t>
            </a:r>
          </a:p>
          <a:p>
            <a:pPr marL="514350" indent="-514350" algn="just" eaLnBrk="1" fontAlgn="auto" hangingPunct="1">
              <a:lnSpc>
                <a:spcPct val="150000"/>
              </a:lnSpc>
              <a:buFont typeface="+mj-lt"/>
              <a:buAutoNum type="romanLcPeriod"/>
              <a:defRPr/>
            </a:pPr>
            <a:r>
              <a:rPr lang="en-US" altLang="en-US" b="1" dirty="0">
                <a:solidFill>
                  <a:srgbClr val="FF0000"/>
                </a:solidFill>
              </a:rPr>
              <a:t>Noise</a:t>
            </a:r>
          </a:p>
          <a:p>
            <a:pPr marL="91440" indent="-91440" eaLnBrk="1" fontAlgn="auto" hangingPunct="1">
              <a:defRPr/>
            </a:pPr>
            <a:endParaRPr lang="en-US" dirty="0">
              <a:solidFill>
                <a:schemeClr val="tx1">
                  <a:lumMod val="75000"/>
                  <a:lumOff val="25000"/>
                </a:schemeClr>
              </a:solidFill>
            </a:endParaRPr>
          </a:p>
        </p:txBody>
      </p:sp>
      <p:sp>
        <p:nvSpPr>
          <p:cNvPr id="11268" name="Date Placeholder 3">
            <a:extLst>
              <a:ext uri="{FF2B5EF4-FFF2-40B4-BE49-F238E27FC236}">
                <a16:creationId xmlns:a16="http://schemas.microsoft.com/office/drawing/2014/main" id="{1EED9D95-E969-42F2-B908-9E7546C6590A}"/>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23B74B92-86F0-4A97-BDBE-38431E84DB03}" type="datetime1">
              <a:rPr lang="en-US" altLang="en-US" smtClean="0">
                <a:solidFill>
                  <a:srgbClr val="FFFFFF"/>
                </a:solidFill>
              </a:rPr>
              <a:pPr fontAlgn="base">
                <a:spcBef>
                  <a:spcPct val="0"/>
                </a:spcBef>
                <a:spcAft>
                  <a:spcPct val="0"/>
                </a:spcAft>
              </a:pPr>
              <a:t>6/2/2023</a:t>
            </a:fld>
            <a:endParaRPr lang="en-US" altLang="en-US">
              <a:solidFill>
                <a:srgbClr val="FFFFFF"/>
              </a:solidFill>
            </a:endParaRPr>
          </a:p>
        </p:txBody>
      </p:sp>
      <p:sp>
        <p:nvSpPr>
          <p:cNvPr id="5" name="Footer Placeholder 4">
            <a:extLst>
              <a:ext uri="{FF2B5EF4-FFF2-40B4-BE49-F238E27FC236}">
                <a16:creationId xmlns:a16="http://schemas.microsoft.com/office/drawing/2014/main" id="{F24026C8-E186-4D29-915E-F468628F6566}"/>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11270" name="Slide Number Placeholder 5">
            <a:extLst>
              <a:ext uri="{FF2B5EF4-FFF2-40B4-BE49-F238E27FC236}">
                <a16:creationId xmlns:a16="http://schemas.microsoft.com/office/drawing/2014/main" id="{61390A83-6E8D-48B6-B245-98814950558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FC32535F-4BEB-488D-8C60-3A96FE6952A6}" type="slidenum">
              <a:rPr lang="en-US" altLang="en-US" smtClean="0">
                <a:solidFill>
                  <a:srgbClr val="FFFFFF"/>
                </a:solidFill>
              </a:rPr>
              <a:pPr/>
              <a:t>2</a:t>
            </a:fld>
            <a:endParaRPr lang="en-US" altLang="en-US">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5AEACA-0A6A-4611-9310-40EFE71C9DAB}"/>
              </a:ext>
            </a:extLst>
          </p:cNvPr>
          <p:cNvSpPr>
            <a:spLocks noGrp="1"/>
          </p:cNvSpPr>
          <p:nvPr>
            <p:ph type="title"/>
          </p:nvPr>
        </p:nvSpPr>
        <p:spPr>
          <a:xfrm>
            <a:off x="1096963" y="287338"/>
            <a:ext cx="10058400" cy="1449387"/>
          </a:xfrm>
        </p:spPr>
        <p:txBody>
          <a:bodyPr>
            <a:normAutofit/>
          </a:bodyPr>
          <a:lstStyle/>
          <a:p>
            <a:pPr eaLnBrk="1" fontAlgn="auto" hangingPunct="1">
              <a:spcAft>
                <a:spcPts val="0"/>
              </a:spcAft>
              <a:defRPr/>
            </a:pPr>
            <a:r>
              <a:rPr lang="en-US" altLang="en-US" sz="4000" dirty="0">
                <a:solidFill>
                  <a:schemeClr val="tx1">
                    <a:lumMod val="75000"/>
                    <a:lumOff val="25000"/>
                  </a:schemeClr>
                </a:solidFill>
              </a:rPr>
              <a:t>Some Basic Intensity Transformation Functions</a:t>
            </a:r>
            <a:endParaRPr lang="en-US" sz="4000" dirty="0">
              <a:solidFill>
                <a:schemeClr val="tx1">
                  <a:lumMod val="75000"/>
                  <a:lumOff val="25000"/>
                </a:schemeClr>
              </a:solidFill>
            </a:endParaRPr>
          </a:p>
        </p:txBody>
      </p:sp>
      <p:sp>
        <p:nvSpPr>
          <p:cNvPr id="6" name="Content Placeholder 5">
            <a:extLst>
              <a:ext uri="{FF2B5EF4-FFF2-40B4-BE49-F238E27FC236}">
                <a16:creationId xmlns:a16="http://schemas.microsoft.com/office/drawing/2014/main" id="{005130F5-B835-48B8-AECC-966939F5CF4C}"/>
              </a:ext>
            </a:extLst>
          </p:cNvPr>
          <p:cNvSpPr>
            <a:spLocks noGrp="1"/>
          </p:cNvSpPr>
          <p:nvPr>
            <p:ph sz="half" idx="1"/>
          </p:nvPr>
        </p:nvSpPr>
        <p:spPr>
          <a:xfrm>
            <a:off x="1096963" y="1846263"/>
            <a:ext cx="4938712" cy="4022725"/>
          </a:xfrm>
        </p:spPr>
        <p:txBody>
          <a:bodyPr rtlCol="0">
            <a:normAutofit fontScale="92500" lnSpcReduction="20000"/>
          </a:bodyPr>
          <a:lstStyle/>
          <a:p>
            <a:pPr marL="91440" indent="-91440" algn="just" eaLnBrk="1" fontAlgn="auto" hangingPunct="1">
              <a:lnSpc>
                <a:spcPct val="160000"/>
              </a:lnSpc>
              <a:defRPr/>
            </a:pPr>
            <a:r>
              <a:rPr lang="en-US" altLang="en-US" sz="2400" dirty="0">
                <a:solidFill>
                  <a:schemeClr val="tx1">
                    <a:lumMod val="75000"/>
                    <a:lumOff val="25000"/>
                  </a:schemeClr>
                </a:solidFill>
                <a:latin typeface="+mj-lt"/>
                <a:ea typeface="Verdana" panose="020B0604030504040204" pitchFamily="34" charset="0"/>
                <a:cs typeface="Verdana" panose="020B0604030504040204" pitchFamily="34" charset="0"/>
              </a:rPr>
              <a:t>There are three intensity transformation functions:</a:t>
            </a:r>
          </a:p>
          <a:p>
            <a:pPr marL="91440" indent="-91440" eaLnBrk="1" fontAlgn="auto" hangingPunct="1">
              <a:lnSpc>
                <a:spcPct val="150000"/>
              </a:lnSpc>
              <a:buFont typeface="Wingdings" panose="05000000000000000000" pitchFamily="2" charset="2"/>
              <a:buChar char="ü"/>
              <a:defRPr/>
            </a:pPr>
            <a:r>
              <a:rPr lang="en-US" altLang="en-US" b="1" dirty="0">
                <a:solidFill>
                  <a:schemeClr val="tx1">
                    <a:lumMod val="75000"/>
                    <a:lumOff val="25000"/>
                  </a:schemeClr>
                </a:solidFill>
                <a:latin typeface="+mj-lt"/>
                <a:ea typeface="Verdana" panose="020B0604030504040204" pitchFamily="34" charset="0"/>
                <a:cs typeface="Verdana" panose="020B0604030504040204" pitchFamily="34" charset="0"/>
              </a:rPr>
              <a:t>Linear (Negative and Identity Transformation)</a:t>
            </a:r>
          </a:p>
          <a:p>
            <a:pPr marL="91440" indent="-91440" eaLnBrk="1" fontAlgn="auto" hangingPunct="1">
              <a:lnSpc>
                <a:spcPct val="150000"/>
              </a:lnSpc>
              <a:buFont typeface="Wingdings" panose="05000000000000000000" pitchFamily="2" charset="2"/>
              <a:buChar char="ü"/>
              <a:defRPr/>
            </a:pPr>
            <a:r>
              <a:rPr lang="en-US" altLang="en-US" b="1" dirty="0">
                <a:solidFill>
                  <a:schemeClr val="tx1">
                    <a:lumMod val="75000"/>
                    <a:lumOff val="25000"/>
                  </a:schemeClr>
                </a:solidFill>
                <a:latin typeface="+mj-lt"/>
                <a:ea typeface="Verdana" panose="020B0604030504040204" pitchFamily="34" charset="0"/>
                <a:cs typeface="Verdana" panose="020B0604030504040204" pitchFamily="34" charset="0"/>
              </a:rPr>
              <a:t>Logarithmic (Log and Inverse Log Transformation)</a:t>
            </a:r>
          </a:p>
          <a:p>
            <a:pPr marL="91440" indent="-91440" eaLnBrk="1" fontAlgn="auto" hangingPunct="1">
              <a:lnSpc>
                <a:spcPct val="150000"/>
              </a:lnSpc>
              <a:buFont typeface="Wingdings" panose="05000000000000000000" pitchFamily="2" charset="2"/>
              <a:buChar char="ü"/>
              <a:defRPr/>
            </a:pPr>
            <a:r>
              <a:rPr lang="en-US" altLang="en-US" b="1" dirty="0">
                <a:solidFill>
                  <a:schemeClr val="tx1">
                    <a:lumMod val="75000"/>
                    <a:lumOff val="25000"/>
                  </a:schemeClr>
                </a:solidFill>
                <a:latin typeface="+mj-lt"/>
                <a:ea typeface="Verdana" panose="020B0604030504040204" pitchFamily="34" charset="0"/>
                <a:cs typeface="Verdana" panose="020B0604030504040204" pitchFamily="34" charset="0"/>
              </a:rPr>
              <a:t>Power Law or Gamma Correction (Transformation)</a:t>
            </a:r>
          </a:p>
          <a:p>
            <a:pPr marL="91440" indent="-91440" eaLnBrk="1" fontAlgn="auto" hangingPunct="1">
              <a:defRPr/>
            </a:pPr>
            <a:endParaRPr lang="en-US" dirty="0">
              <a:solidFill>
                <a:schemeClr val="tx1">
                  <a:lumMod val="75000"/>
                  <a:lumOff val="25000"/>
                </a:schemeClr>
              </a:solidFill>
            </a:endParaRPr>
          </a:p>
        </p:txBody>
      </p:sp>
      <p:sp>
        <p:nvSpPr>
          <p:cNvPr id="30724" name="Date Placeholder 1">
            <a:extLst>
              <a:ext uri="{FF2B5EF4-FFF2-40B4-BE49-F238E27FC236}">
                <a16:creationId xmlns:a16="http://schemas.microsoft.com/office/drawing/2014/main" id="{A1E9ED90-440F-436D-9034-6F93A3318FF9}"/>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4A3AA1C7-4B82-4EAA-9038-49E3225BFDA7}" type="datetime1">
              <a:rPr lang="en-US" altLang="en-US" smtClean="0">
                <a:solidFill>
                  <a:srgbClr val="FFFFFF"/>
                </a:solidFill>
              </a:rPr>
              <a:pPr fontAlgn="base">
                <a:spcBef>
                  <a:spcPct val="0"/>
                </a:spcBef>
                <a:spcAft>
                  <a:spcPct val="0"/>
                </a:spcAft>
              </a:pPr>
              <a:t>6/2/2023</a:t>
            </a:fld>
            <a:endParaRPr lang="en-US" altLang="en-US">
              <a:solidFill>
                <a:srgbClr val="FFFFFF"/>
              </a:solidFill>
            </a:endParaRPr>
          </a:p>
        </p:txBody>
      </p:sp>
      <p:sp>
        <p:nvSpPr>
          <p:cNvPr id="3" name="Footer Placeholder 2">
            <a:extLst>
              <a:ext uri="{FF2B5EF4-FFF2-40B4-BE49-F238E27FC236}">
                <a16:creationId xmlns:a16="http://schemas.microsoft.com/office/drawing/2014/main" id="{284C83FC-A06B-4922-A390-D18CC43CB2E1}"/>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30726" name="Slide Number Placeholder 3">
            <a:extLst>
              <a:ext uri="{FF2B5EF4-FFF2-40B4-BE49-F238E27FC236}">
                <a16:creationId xmlns:a16="http://schemas.microsoft.com/office/drawing/2014/main" id="{A035A900-CFBD-4AA6-B7DE-A46F6E9290F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C6B185B4-B040-464A-AFA3-BCC9093EF69F}" type="slidenum">
              <a:rPr lang="en-US" altLang="en-US" smtClean="0">
                <a:solidFill>
                  <a:srgbClr val="FFFFFF"/>
                </a:solidFill>
              </a:rPr>
              <a:pPr/>
              <a:t>20</a:t>
            </a:fld>
            <a:endParaRPr lang="en-US" altLang="en-US">
              <a:solidFill>
                <a:srgbClr val="FFFFFF"/>
              </a:solidFill>
            </a:endParaRPr>
          </a:p>
        </p:txBody>
      </p:sp>
      <p:pic>
        <p:nvPicPr>
          <p:cNvPr id="30727" name="Picture 2">
            <a:extLst>
              <a:ext uri="{FF2B5EF4-FFF2-40B4-BE49-F238E27FC236}">
                <a16:creationId xmlns:a16="http://schemas.microsoft.com/office/drawing/2014/main" id="{B6504FD0-F05E-4C37-978F-978116971A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6038" y="1846263"/>
            <a:ext cx="4699000" cy="383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8" name="TextBox 7">
            <a:extLst>
              <a:ext uri="{FF2B5EF4-FFF2-40B4-BE49-F238E27FC236}">
                <a16:creationId xmlns:a16="http://schemas.microsoft.com/office/drawing/2014/main" id="{110EA4C2-8267-4E79-A1F7-F261BEE5FC81}"/>
              </a:ext>
            </a:extLst>
          </p:cNvPr>
          <p:cNvSpPr txBox="1">
            <a:spLocks noChangeArrowheads="1"/>
          </p:cNvSpPr>
          <p:nvPr/>
        </p:nvSpPr>
        <p:spPr bwMode="auto">
          <a:xfrm>
            <a:off x="7807325" y="5748338"/>
            <a:ext cx="29845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r>
              <a:rPr lang="en-US" altLang="en-US" sz="1200" b="1"/>
              <a:t>Figure 5: </a:t>
            </a:r>
            <a:r>
              <a:rPr lang="en-US" altLang="en-US" sz="1200"/>
              <a:t>Basic Intensity Functions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BDD47226-D14B-4EAB-9C16-E67711DFAB27}"/>
              </a:ext>
            </a:extLst>
          </p:cNvPr>
          <p:cNvSpPr>
            <a:spLocks noGrp="1" noRot="1" noChangeAspect="1" noMove="1" noResize="1" noEditPoints="1" noAdjustHandles="1" noChangeArrowheads="1" noChangeShapeType="1" noTextEdit="1"/>
          </p:cNvSpPr>
          <p:nvPr>
            <p:ph idx="1"/>
          </p:nvPr>
        </p:nvSpPr>
        <p:spPr>
          <a:xfrm>
            <a:off x="1179511" y="1956217"/>
            <a:ext cx="10058400" cy="4023360"/>
          </a:xfrm>
          <a:blipFill>
            <a:blip r:embed="rId2"/>
            <a:stretch>
              <a:fillRect l="-1212" t="-455"/>
            </a:stretch>
          </a:blipFill>
        </p:spPr>
        <p:txBody>
          <a:bodyPr/>
          <a:lstStyle/>
          <a:p>
            <a:pPr eaLnBrk="1" hangingPunct="1">
              <a:defRPr/>
            </a:pPr>
            <a:r>
              <a:rPr lang="en-US">
                <a:noFill/>
              </a:rPr>
              <a:t> </a:t>
            </a:r>
          </a:p>
        </p:txBody>
      </p:sp>
      <p:sp>
        <p:nvSpPr>
          <p:cNvPr id="31747" name="Date Placeholder 3">
            <a:extLst>
              <a:ext uri="{FF2B5EF4-FFF2-40B4-BE49-F238E27FC236}">
                <a16:creationId xmlns:a16="http://schemas.microsoft.com/office/drawing/2014/main" id="{9F1F02D6-F7CC-4A89-BDEC-AAF4F3B91B52}"/>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1F883B0D-4A95-4FEA-9236-47FBEF2E140A}" type="datetime1">
              <a:rPr lang="en-US" altLang="en-US" smtClean="0">
                <a:solidFill>
                  <a:srgbClr val="FFFFFF"/>
                </a:solidFill>
              </a:rPr>
              <a:pPr fontAlgn="base">
                <a:spcBef>
                  <a:spcPct val="0"/>
                </a:spcBef>
                <a:spcAft>
                  <a:spcPct val="0"/>
                </a:spcAft>
              </a:pPr>
              <a:t>6/2/2023</a:t>
            </a:fld>
            <a:endParaRPr lang="en-US" altLang="en-US">
              <a:solidFill>
                <a:srgbClr val="FFFFFF"/>
              </a:solidFill>
            </a:endParaRPr>
          </a:p>
        </p:txBody>
      </p:sp>
      <p:sp>
        <p:nvSpPr>
          <p:cNvPr id="6" name="Footer Placeholder 5">
            <a:extLst>
              <a:ext uri="{FF2B5EF4-FFF2-40B4-BE49-F238E27FC236}">
                <a16:creationId xmlns:a16="http://schemas.microsoft.com/office/drawing/2014/main" id="{34743F09-B578-40DD-909E-D150D6F228A5}"/>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31749" name="Slide Number Placeholder 6">
            <a:extLst>
              <a:ext uri="{FF2B5EF4-FFF2-40B4-BE49-F238E27FC236}">
                <a16:creationId xmlns:a16="http://schemas.microsoft.com/office/drawing/2014/main" id="{788291D1-8F7F-4CDA-922D-034596F9FBD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D9D0835C-3077-423B-9910-B52017E0C003}" type="slidenum">
              <a:rPr lang="en-US" altLang="en-US" smtClean="0">
                <a:solidFill>
                  <a:srgbClr val="FFFFFF"/>
                </a:solidFill>
              </a:rPr>
              <a:pPr/>
              <a:t>21</a:t>
            </a:fld>
            <a:endParaRPr lang="en-US" altLang="en-US">
              <a:solidFill>
                <a:srgbClr val="FFFFFF"/>
              </a:solidFill>
            </a:endParaRPr>
          </a:p>
        </p:txBody>
      </p:sp>
      <p:sp>
        <p:nvSpPr>
          <p:cNvPr id="11269" name="Rectangle 7">
            <a:extLst>
              <a:ext uri="{FF2B5EF4-FFF2-40B4-BE49-F238E27FC236}">
                <a16:creationId xmlns:a16="http://schemas.microsoft.com/office/drawing/2014/main" id="{59AA3045-986F-4298-B390-8D60BB17131C}"/>
              </a:ext>
            </a:extLst>
          </p:cNvPr>
          <p:cNvSpPr>
            <a:spLocks noChangeArrowheads="1"/>
          </p:cNvSpPr>
          <p:nvPr/>
        </p:nvSpPr>
        <p:spPr bwMode="auto">
          <a:xfrm>
            <a:off x="1703388" y="1435100"/>
            <a:ext cx="8823325" cy="1384300"/>
          </a:xfrm>
          <a:prstGeom prst="rect">
            <a:avLst/>
          </a:prstGeom>
          <a:noFill/>
          <a:ln>
            <a:noFill/>
          </a:ln>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fontAlgn="auto" hangingPunct="1">
              <a:lnSpc>
                <a:spcPct val="150000"/>
              </a:lnSpc>
              <a:spcBef>
                <a:spcPts val="0"/>
              </a:spcBef>
              <a:spcAft>
                <a:spcPts val="0"/>
              </a:spcAft>
              <a:defRPr/>
            </a:pPr>
            <a:endParaRPr lang="en-US" altLang="en-US" sz="2000" b="1" dirty="0">
              <a:latin typeface="+mj-lt"/>
              <a:ea typeface="Verdana" panose="020B0604030504040204" pitchFamily="34" charset="0"/>
              <a:cs typeface="Verdana" panose="020B0604030504040204" pitchFamily="34" charset="0"/>
            </a:endParaRPr>
          </a:p>
          <a:p>
            <a:pPr marL="342900" indent="-342900" eaLnBrk="1" fontAlgn="auto" hangingPunct="1">
              <a:spcBef>
                <a:spcPts val="0"/>
              </a:spcBef>
              <a:spcAft>
                <a:spcPts val="0"/>
              </a:spcAft>
              <a:buFont typeface="Wingdings" panose="05000000000000000000" pitchFamily="2" charset="2"/>
              <a:buChar char="q"/>
              <a:defRPr/>
            </a:pPr>
            <a:endParaRPr lang="en-US" altLang="en-US" sz="2000" dirty="0">
              <a:latin typeface="+mj-lt"/>
              <a:ea typeface="Verdana" panose="020B0604030504040204" pitchFamily="34" charset="0"/>
              <a:cs typeface="Verdana" panose="020B0604030504040204" pitchFamily="34" charset="0"/>
            </a:endParaRPr>
          </a:p>
          <a:p>
            <a:pPr marL="285750" indent="-285750" eaLnBrk="1" fontAlgn="auto" hangingPunct="1">
              <a:spcBef>
                <a:spcPts val="0"/>
              </a:spcBef>
              <a:spcAft>
                <a:spcPts val="0"/>
              </a:spcAft>
              <a:buFont typeface="Wingdings" panose="05000000000000000000" pitchFamily="2" charset="2"/>
              <a:buChar char="q"/>
              <a:defRPr/>
            </a:pPr>
            <a:endParaRPr lang="en-US" altLang="en-US" sz="2000" dirty="0">
              <a:latin typeface="+mj-lt"/>
              <a:ea typeface="Verdana" panose="020B0604030504040204" pitchFamily="34" charset="0"/>
              <a:cs typeface="Verdana" panose="020B0604030504040204" pitchFamily="34" charset="0"/>
            </a:endParaRPr>
          </a:p>
          <a:p>
            <a:pPr eaLnBrk="1" fontAlgn="auto" hangingPunct="1">
              <a:spcBef>
                <a:spcPts val="0"/>
              </a:spcBef>
              <a:spcAft>
                <a:spcPts val="0"/>
              </a:spcAft>
              <a:defRPr/>
            </a:pPr>
            <a:endParaRPr lang="en-US" altLang="en-US" sz="1400" dirty="0">
              <a:latin typeface="Verdana" panose="020B0604030504040204" pitchFamily="34" charset="0"/>
              <a:ea typeface="Verdana" panose="020B0604030504040204" pitchFamily="34" charset="0"/>
              <a:cs typeface="Verdana" panose="020B0604030504040204" pitchFamily="34" charset="0"/>
            </a:endParaRPr>
          </a:p>
        </p:txBody>
      </p:sp>
      <p:sp>
        <p:nvSpPr>
          <p:cNvPr id="9" name="Title 8">
            <a:extLst>
              <a:ext uri="{FF2B5EF4-FFF2-40B4-BE49-F238E27FC236}">
                <a16:creationId xmlns:a16="http://schemas.microsoft.com/office/drawing/2014/main" id="{6C7C806B-B76C-4299-91E1-D2D8905EAEA8}"/>
              </a:ext>
            </a:extLst>
          </p:cNvPr>
          <p:cNvSpPr>
            <a:spLocks noGrp="1"/>
          </p:cNvSpPr>
          <p:nvPr>
            <p:ph type="title"/>
          </p:nvPr>
        </p:nvSpPr>
        <p:spPr>
          <a:xfrm>
            <a:off x="1096963" y="268288"/>
            <a:ext cx="10058400" cy="1449387"/>
          </a:xfrm>
        </p:spPr>
        <p:txBody>
          <a:bodyPr>
            <a:normAutofit/>
          </a:bodyPr>
          <a:lstStyle/>
          <a:p>
            <a:pPr eaLnBrk="1" fontAlgn="auto" hangingPunct="1">
              <a:spcAft>
                <a:spcPts val="0"/>
              </a:spcAft>
              <a:defRPr/>
            </a:pPr>
            <a:r>
              <a:rPr lang="en-US" sz="4000" dirty="0">
                <a:solidFill>
                  <a:schemeClr val="tx1">
                    <a:lumMod val="75000"/>
                    <a:lumOff val="25000"/>
                  </a:schemeClr>
                </a:solidFill>
              </a:rPr>
              <a:t>Linear (Negative and Identity Transformation)</a:t>
            </a:r>
          </a:p>
        </p:txBody>
      </p:sp>
      <p:pic>
        <p:nvPicPr>
          <p:cNvPr id="31752" name="Picture 10">
            <a:extLst>
              <a:ext uri="{FF2B5EF4-FFF2-40B4-BE49-F238E27FC236}">
                <a16:creationId xmlns:a16="http://schemas.microsoft.com/office/drawing/2014/main" id="{F7B772A8-FC07-4BAB-885B-22EA1246B6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5638" y="4379913"/>
            <a:ext cx="9086850" cy="183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Content Placeholder 6">
            <a:extLst>
              <a:ext uri="{FF2B5EF4-FFF2-40B4-BE49-F238E27FC236}">
                <a16:creationId xmlns:a16="http://schemas.microsoft.com/office/drawing/2014/main" id="{9DE83C11-F1CE-4D5A-8237-4F61C6B7CA36}"/>
              </a:ext>
            </a:extLst>
          </p:cNvPr>
          <p:cNvSpPr>
            <a:spLocks noGrp="1" noChangeArrowheads="1"/>
          </p:cNvSpPr>
          <p:nvPr>
            <p:ph sz="half" idx="1"/>
          </p:nvPr>
        </p:nvSpPr>
        <p:spPr>
          <a:xfrm>
            <a:off x="1096963" y="1846263"/>
            <a:ext cx="4938712" cy="4022725"/>
          </a:xfrm>
        </p:spPr>
        <p:txBody>
          <a:bodyPr/>
          <a:lstStyle/>
          <a:p>
            <a:pPr algn="just" eaLnBrk="1" hangingPunct="1">
              <a:lnSpc>
                <a:spcPct val="150000"/>
              </a:lnSpc>
            </a:pPr>
            <a:r>
              <a:rPr lang="en-US" altLang="en-US" b="1"/>
              <a:t>Image Negatives: </a:t>
            </a:r>
            <a:r>
              <a:rPr lang="en-US" altLang="en-US">
                <a:solidFill>
                  <a:schemeClr val="tx1"/>
                </a:solidFill>
              </a:rPr>
              <a:t>Enhance white or gray detail embedded in dark regions of an image,</a:t>
            </a:r>
            <a:br>
              <a:rPr lang="en-US" altLang="en-US">
                <a:solidFill>
                  <a:schemeClr val="tx1"/>
                </a:solidFill>
              </a:rPr>
            </a:br>
            <a:r>
              <a:rPr lang="en-US" altLang="en-US">
                <a:solidFill>
                  <a:schemeClr val="tx1"/>
                </a:solidFill>
              </a:rPr>
              <a:t>especially when the black areas are dominant in size.</a:t>
            </a:r>
          </a:p>
        </p:txBody>
      </p:sp>
      <p:sp>
        <p:nvSpPr>
          <p:cNvPr id="32771" name="Date Placeholder 2">
            <a:extLst>
              <a:ext uri="{FF2B5EF4-FFF2-40B4-BE49-F238E27FC236}">
                <a16:creationId xmlns:a16="http://schemas.microsoft.com/office/drawing/2014/main" id="{9BC8281C-79C6-449B-8B66-FBE219EE971C}"/>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7E8B4180-E790-463F-A094-18BB8061705C}" type="datetime1">
              <a:rPr lang="en-US" altLang="en-US" smtClean="0">
                <a:solidFill>
                  <a:srgbClr val="FFFFFF"/>
                </a:solidFill>
              </a:rPr>
              <a:pPr fontAlgn="base">
                <a:spcBef>
                  <a:spcPct val="0"/>
                </a:spcBef>
                <a:spcAft>
                  <a:spcPct val="0"/>
                </a:spcAft>
              </a:pPr>
              <a:t>6/2/2023</a:t>
            </a:fld>
            <a:endParaRPr lang="en-US" altLang="en-US">
              <a:solidFill>
                <a:srgbClr val="FFFFFF"/>
              </a:solidFill>
            </a:endParaRPr>
          </a:p>
        </p:txBody>
      </p:sp>
      <p:sp>
        <p:nvSpPr>
          <p:cNvPr id="5" name="Footer Placeholder 4">
            <a:extLst>
              <a:ext uri="{FF2B5EF4-FFF2-40B4-BE49-F238E27FC236}">
                <a16:creationId xmlns:a16="http://schemas.microsoft.com/office/drawing/2014/main" id="{62E23992-7D72-47B3-BC49-6054A860D5BE}"/>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32773" name="Slide Number Placeholder 5">
            <a:extLst>
              <a:ext uri="{FF2B5EF4-FFF2-40B4-BE49-F238E27FC236}">
                <a16:creationId xmlns:a16="http://schemas.microsoft.com/office/drawing/2014/main" id="{0C427C9C-D796-48F1-8084-143EFCDB9E8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F59AE3E4-3C61-4E76-A7BE-07CF1CE77E82}" type="slidenum">
              <a:rPr lang="en-US" altLang="en-US" smtClean="0">
                <a:solidFill>
                  <a:srgbClr val="FFFFFF"/>
                </a:solidFill>
              </a:rPr>
              <a:pPr/>
              <a:t>22</a:t>
            </a:fld>
            <a:endParaRPr lang="en-US" altLang="en-US">
              <a:solidFill>
                <a:srgbClr val="FFFFFF"/>
              </a:solidFill>
            </a:endParaRPr>
          </a:p>
        </p:txBody>
      </p:sp>
      <p:sp>
        <p:nvSpPr>
          <p:cNvPr id="11269" name="Rectangle 7">
            <a:extLst>
              <a:ext uri="{FF2B5EF4-FFF2-40B4-BE49-F238E27FC236}">
                <a16:creationId xmlns:a16="http://schemas.microsoft.com/office/drawing/2014/main" id="{AC328623-2607-4B73-A346-14379D6C6E89}"/>
              </a:ext>
            </a:extLst>
          </p:cNvPr>
          <p:cNvSpPr>
            <a:spLocks noChangeArrowheads="1"/>
          </p:cNvSpPr>
          <p:nvPr/>
        </p:nvSpPr>
        <p:spPr bwMode="auto">
          <a:xfrm>
            <a:off x="1703388" y="1435100"/>
            <a:ext cx="8823325" cy="1384300"/>
          </a:xfrm>
          <a:prstGeom prst="rect">
            <a:avLst/>
          </a:prstGeom>
          <a:noFill/>
          <a:ln>
            <a:noFill/>
          </a:ln>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fontAlgn="auto" hangingPunct="1">
              <a:lnSpc>
                <a:spcPct val="150000"/>
              </a:lnSpc>
              <a:spcBef>
                <a:spcPts val="0"/>
              </a:spcBef>
              <a:spcAft>
                <a:spcPts val="0"/>
              </a:spcAft>
              <a:defRPr/>
            </a:pPr>
            <a:endParaRPr lang="en-US" altLang="en-US" sz="2000" b="1" dirty="0">
              <a:latin typeface="+mj-lt"/>
              <a:ea typeface="Verdana" panose="020B0604030504040204" pitchFamily="34" charset="0"/>
              <a:cs typeface="Verdana" panose="020B0604030504040204" pitchFamily="34" charset="0"/>
            </a:endParaRPr>
          </a:p>
          <a:p>
            <a:pPr marL="342900" indent="-342900" eaLnBrk="1" fontAlgn="auto" hangingPunct="1">
              <a:spcBef>
                <a:spcPts val="0"/>
              </a:spcBef>
              <a:spcAft>
                <a:spcPts val="0"/>
              </a:spcAft>
              <a:buFont typeface="Wingdings" panose="05000000000000000000" pitchFamily="2" charset="2"/>
              <a:buChar char="q"/>
              <a:defRPr/>
            </a:pPr>
            <a:endParaRPr lang="en-US" altLang="en-US" sz="2000" dirty="0">
              <a:latin typeface="+mj-lt"/>
              <a:ea typeface="Verdana" panose="020B0604030504040204" pitchFamily="34" charset="0"/>
              <a:cs typeface="Verdana" panose="020B0604030504040204" pitchFamily="34" charset="0"/>
            </a:endParaRPr>
          </a:p>
          <a:p>
            <a:pPr marL="285750" indent="-285750" eaLnBrk="1" fontAlgn="auto" hangingPunct="1">
              <a:spcBef>
                <a:spcPts val="0"/>
              </a:spcBef>
              <a:spcAft>
                <a:spcPts val="0"/>
              </a:spcAft>
              <a:buFont typeface="Wingdings" panose="05000000000000000000" pitchFamily="2" charset="2"/>
              <a:buChar char="q"/>
              <a:defRPr/>
            </a:pPr>
            <a:endParaRPr lang="en-US" altLang="en-US" sz="2000" dirty="0">
              <a:latin typeface="+mj-lt"/>
              <a:ea typeface="Verdana" panose="020B0604030504040204" pitchFamily="34" charset="0"/>
              <a:cs typeface="Verdana" panose="020B0604030504040204" pitchFamily="34" charset="0"/>
            </a:endParaRPr>
          </a:p>
          <a:p>
            <a:pPr eaLnBrk="1" fontAlgn="auto" hangingPunct="1">
              <a:spcBef>
                <a:spcPts val="0"/>
              </a:spcBef>
              <a:spcAft>
                <a:spcPts val="0"/>
              </a:spcAft>
              <a:defRPr/>
            </a:pPr>
            <a:endParaRPr lang="en-US" altLang="en-US" sz="1400" dirty="0">
              <a:latin typeface="Verdana" panose="020B0604030504040204" pitchFamily="34" charset="0"/>
              <a:ea typeface="Verdana" panose="020B0604030504040204" pitchFamily="34" charset="0"/>
              <a:cs typeface="Verdana" panose="020B0604030504040204" pitchFamily="34" charset="0"/>
            </a:endParaRPr>
          </a:p>
        </p:txBody>
      </p:sp>
      <p:sp>
        <p:nvSpPr>
          <p:cNvPr id="9" name="Rectangle 8">
            <a:extLst>
              <a:ext uri="{FF2B5EF4-FFF2-40B4-BE49-F238E27FC236}">
                <a16:creationId xmlns:a16="http://schemas.microsoft.com/office/drawing/2014/main" id="{148868AB-D584-4C7A-8118-C6ECC2EEDEDC}"/>
              </a:ext>
            </a:extLst>
          </p:cNvPr>
          <p:cNvSpPr/>
          <p:nvPr/>
        </p:nvSpPr>
        <p:spPr bwMode="auto">
          <a:xfrm>
            <a:off x="6757988" y="2276475"/>
            <a:ext cx="4064000" cy="310197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eaLnBrk="1" fontAlgn="auto" hangingPunct="1">
              <a:spcBef>
                <a:spcPts val="0"/>
              </a:spcBef>
              <a:spcAft>
                <a:spcPts val="0"/>
              </a:spcAft>
              <a:defRPr/>
            </a:pPr>
            <a:endParaRPr lang="en-US">
              <a:solidFill>
                <a:schemeClr val="tx1"/>
              </a:solidFill>
            </a:endParaRPr>
          </a:p>
        </p:txBody>
      </p:sp>
      <p:graphicFrame>
        <p:nvGraphicFramePr>
          <p:cNvPr id="11" name="Table 10">
            <a:extLst>
              <a:ext uri="{FF2B5EF4-FFF2-40B4-BE49-F238E27FC236}">
                <a16:creationId xmlns:a16="http://schemas.microsoft.com/office/drawing/2014/main" id="{70894130-552C-480E-9536-7EA53436A7D1}"/>
              </a:ext>
            </a:extLst>
          </p:cNvPr>
          <p:cNvGraphicFramePr>
            <a:graphicFrameLocks noGrp="1"/>
          </p:cNvGraphicFramePr>
          <p:nvPr/>
        </p:nvGraphicFramePr>
        <p:xfrm>
          <a:off x="6757988" y="5551488"/>
          <a:ext cx="4579938" cy="369887"/>
        </p:xfrm>
        <a:graphic>
          <a:graphicData uri="http://schemas.openxmlformats.org/drawingml/2006/table">
            <a:tbl>
              <a:tblPr firstRow="1" bandRow="1">
                <a:tableStyleId>{21E4AEA4-8DFA-4A89-87EB-49C32662AFE0}</a:tableStyleId>
              </a:tblPr>
              <a:tblGrid>
                <a:gridCol w="508882">
                  <a:extLst>
                    <a:ext uri="{9D8B030D-6E8A-4147-A177-3AD203B41FA5}">
                      <a16:colId xmlns:a16="http://schemas.microsoft.com/office/drawing/2014/main" val="20000"/>
                    </a:ext>
                  </a:extLst>
                </a:gridCol>
                <a:gridCol w="508882">
                  <a:extLst>
                    <a:ext uri="{9D8B030D-6E8A-4147-A177-3AD203B41FA5}">
                      <a16:colId xmlns:a16="http://schemas.microsoft.com/office/drawing/2014/main" val="20001"/>
                    </a:ext>
                  </a:extLst>
                </a:gridCol>
                <a:gridCol w="508882">
                  <a:extLst>
                    <a:ext uri="{9D8B030D-6E8A-4147-A177-3AD203B41FA5}">
                      <a16:colId xmlns:a16="http://schemas.microsoft.com/office/drawing/2014/main" val="20002"/>
                    </a:ext>
                  </a:extLst>
                </a:gridCol>
                <a:gridCol w="508882">
                  <a:extLst>
                    <a:ext uri="{9D8B030D-6E8A-4147-A177-3AD203B41FA5}">
                      <a16:colId xmlns:a16="http://schemas.microsoft.com/office/drawing/2014/main" val="20003"/>
                    </a:ext>
                  </a:extLst>
                </a:gridCol>
                <a:gridCol w="508882">
                  <a:extLst>
                    <a:ext uri="{9D8B030D-6E8A-4147-A177-3AD203B41FA5}">
                      <a16:colId xmlns:a16="http://schemas.microsoft.com/office/drawing/2014/main" val="20004"/>
                    </a:ext>
                  </a:extLst>
                </a:gridCol>
                <a:gridCol w="508882">
                  <a:extLst>
                    <a:ext uri="{9D8B030D-6E8A-4147-A177-3AD203B41FA5}">
                      <a16:colId xmlns:a16="http://schemas.microsoft.com/office/drawing/2014/main" val="20005"/>
                    </a:ext>
                  </a:extLst>
                </a:gridCol>
                <a:gridCol w="508882">
                  <a:extLst>
                    <a:ext uri="{9D8B030D-6E8A-4147-A177-3AD203B41FA5}">
                      <a16:colId xmlns:a16="http://schemas.microsoft.com/office/drawing/2014/main" val="20006"/>
                    </a:ext>
                  </a:extLst>
                </a:gridCol>
                <a:gridCol w="508882">
                  <a:extLst>
                    <a:ext uri="{9D8B030D-6E8A-4147-A177-3AD203B41FA5}">
                      <a16:colId xmlns:a16="http://schemas.microsoft.com/office/drawing/2014/main" val="20007"/>
                    </a:ext>
                  </a:extLst>
                </a:gridCol>
                <a:gridCol w="508882">
                  <a:extLst>
                    <a:ext uri="{9D8B030D-6E8A-4147-A177-3AD203B41FA5}">
                      <a16:colId xmlns:a16="http://schemas.microsoft.com/office/drawing/2014/main" val="20008"/>
                    </a:ext>
                  </a:extLst>
                </a:gridCol>
              </a:tblGrid>
              <a:tr h="369887">
                <a:tc>
                  <a:txBody>
                    <a:bodyPr/>
                    <a:lstStyle/>
                    <a:p>
                      <a:r>
                        <a:rPr lang="en-US" sz="1800" dirty="0"/>
                        <a:t>0</a:t>
                      </a:r>
                    </a:p>
                  </a:txBody>
                  <a:tcPr marL="91442" marR="91442" marT="45603" marB="45603"/>
                </a:tc>
                <a:tc>
                  <a:txBody>
                    <a:bodyPr/>
                    <a:lstStyle/>
                    <a:p>
                      <a:r>
                        <a:rPr lang="en-US" sz="1800" dirty="0"/>
                        <a:t>1</a:t>
                      </a:r>
                    </a:p>
                  </a:txBody>
                  <a:tcPr marL="91442" marR="91442" marT="45603" marB="45603"/>
                </a:tc>
                <a:tc>
                  <a:txBody>
                    <a:bodyPr/>
                    <a:lstStyle/>
                    <a:p>
                      <a:r>
                        <a:rPr lang="en-US" sz="1800" dirty="0"/>
                        <a:t>2</a:t>
                      </a:r>
                    </a:p>
                  </a:txBody>
                  <a:tcPr marL="91442" marR="91442" marT="45603" marB="45603"/>
                </a:tc>
                <a:tc>
                  <a:txBody>
                    <a:bodyPr/>
                    <a:lstStyle/>
                    <a:p>
                      <a:r>
                        <a:rPr lang="en-US" sz="1800" dirty="0"/>
                        <a:t>3</a:t>
                      </a:r>
                    </a:p>
                  </a:txBody>
                  <a:tcPr marL="91442" marR="91442" marT="45603" marB="45603"/>
                </a:tc>
                <a:tc>
                  <a:txBody>
                    <a:bodyPr/>
                    <a:lstStyle/>
                    <a:p>
                      <a:r>
                        <a:rPr lang="en-US" sz="1800" dirty="0"/>
                        <a:t>4</a:t>
                      </a:r>
                    </a:p>
                  </a:txBody>
                  <a:tcPr marL="91442" marR="91442" marT="45603" marB="45603"/>
                </a:tc>
                <a:tc>
                  <a:txBody>
                    <a:bodyPr/>
                    <a:lstStyle/>
                    <a:p>
                      <a:r>
                        <a:rPr lang="en-US" sz="1800" dirty="0"/>
                        <a:t>5</a:t>
                      </a:r>
                    </a:p>
                  </a:txBody>
                  <a:tcPr marL="91442" marR="91442" marT="45603" marB="45603"/>
                </a:tc>
                <a:tc>
                  <a:txBody>
                    <a:bodyPr/>
                    <a:lstStyle/>
                    <a:p>
                      <a:r>
                        <a:rPr lang="en-US" sz="1800" dirty="0"/>
                        <a:t>6</a:t>
                      </a:r>
                    </a:p>
                  </a:txBody>
                  <a:tcPr marL="91442" marR="91442" marT="45603" marB="45603"/>
                </a:tc>
                <a:tc>
                  <a:txBody>
                    <a:bodyPr/>
                    <a:lstStyle/>
                    <a:p>
                      <a:r>
                        <a:rPr lang="en-US" sz="1800" dirty="0"/>
                        <a:t>7</a:t>
                      </a:r>
                    </a:p>
                  </a:txBody>
                  <a:tcPr marL="91442" marR="91442" marT="45603" marB="45603"/>
                </a:tc>
                <a:tc>
                  <a:txBody>
                    <a:bodyPr/>
                    <a:lstStyle/>
                    <a:p>
                      <a:r>
                        <a:rPr lang="en-US" sz="1800" dirty="0"/>
                        <a:t>r</a:t>
                      </a:r>
                    </a:p>
                  </a:txBody>
                  <a:tcPr marL="91442" marR="91442" marT="45603" marB="45603"/>
                </a:tc>
                <a:extLst>
                  <a:ext uri="{0D108BD9-81ED-4DB2-BD59-A6C34878D82A}">
                    <a16:rowId xmlns:a16="http://schemas.microsoft.com/office/drawing/2014/main" val="10000"/>
                  </a:ext>
                </a:extLst>
              </a:tr>
            </a:tbl>
          </a:graphicData>
        </a:graphic>
      </p:graphicFrame>
      <p:graphicFrame>
        <p:nvGraphicFramePr>
          <p:cNvPr id="12" name="Table 13">
            <a:extLst>
              <a:ext uri="{FF2B5EF4-FFF2-40B4-BE49-F238E27FC236}">
                <a16:creationId xmlns:a16="http://schemas.microsoft.com/office/drawing/2014/main" id="{0B40B2A0-3BAF-499D-B63F-6407E4D50737}"/>
              </a:ext>
            </a:extLst>
          </p:cNvPr>
          <p:cNvGraphicFramePr>
            <a:graphicFrameLocks noGrp="1"/>
          </p:cNvGraphicFramePr>
          <p:nvPr/>
        </p:nvGraphicFramePr>
        <p:xfrm>
          <a:off x="6242050" y="1843088"/>
          <a:ext cx="388938" cy="3995739"/>
        </p:xfrm>
        <a:graphic>
          <a:graphicData uri="http://schemas.openxmlformats.org/drawingml/2006/table">
            <a:tbl>
              <a:tblPr firstRow="1" bandRow="1">
                <a:tableStyleId>{21E4AEA4-8DFA-4A89-87EB-49C32662AFE0}</a:tableStyleId>
              </a:tblPr>
              <a:tblGrid>
                <a:gridCol w="388938">
                  <a:extLst>
                    <a:ext uri="{9D8B030D-6E8A-4147-A177-3AD203B41FA5}">
                      <a16:colId xmlns:a16="http://schemas.microsoft.com/office/drawing/2014/main" val="20000"/>
                    </a:ext>
                  </a:extLst>
                </a:gridCol>
              </a:tblGrid>
              <a:tr h="443971">
                <a:tc>
                  <a:txBody>
                    <a:bodyPr/>
                    <a:lstStyle/>
                    <a:p>
                      <a:r>
                        <a:rPr lang="en-US" sz="1800" dirty="0"/>
                        <a:t>s</a:t>
                      </a:r>
                    </a:p>
                  </a:txBody>
                  <a:tcPr marL="91275" marR="91275" marT="45726" marB="45726"/>
                </a:tc>
                <a:extLst>
                  <a:ext uri="{0D108BD9-81ED-4DB2-BD59-A6C34878D82A}">
                    <a16:rowId xmlns:a16="http://schemas.microsoft.com/office/drawing/2014/main" val="10000"/>
                  </a:ext>
                </a:extLst>
              </a:tr>
              <a:tr h="443971">
                <a:tc>
                  <a:txBody>
                    <a:bodyPr/>
                    <a:lstStyle/>
                    <a:p>
                      <a:r>
                        <a:rPr lang="en-US" sz="1800" dirty="0"/>
                        <a:t>7</a:t>
                      </a:r>
                    </a:p>
                  </a:txBody>
                  <a:tcPr marL="91275" marR="91275" marT="45726" marB="45726"/>
                </a:tc>
                <a:extLst>
                  <a:ext uri="{0D108BD9-81ED-4DB2-BD59-A6C34878D82A}">
                    <a16:rowId xmlns:a16="http://schemas.microsoft.com/office/drawing/2014/main" val="10001"/>
                  </a:ext>
                </a:extLst>
              </a:tr>
              <a:tr h="443971">
                <a:tc>
                  <a:txBody>
                    <a:bodyPr/>
                    <a:lstStyle/>
                    <a:p>
                      <a:r>
                        <a:rPr lang="en-US" sz="1800" dirty="0"/>
                        <a:t>6</a:t>
                      </a:r>
                    </a:p>
                  </a:txBody>
                  <a:tcPr marL="91275" marR="91275" marT="45726" marB="45726"/>
                </a:tc>
                <a:extLst>
                  <a:ext uri="{0D108BD9-81ED-4DB2-BD59-A6C34878D82A}">
                    <a16:rowId xmlns:a16="http://schemas.microsoft.com/office/drawing/2014/main" val="10002"/>
                  </a:ext>
                </a:extLst>
              </a:tr>
              <a:tr h="443971">
                <a:tc>
                  <a:txBody>
                    <a:bodyPr/>
                    <a:lstStyle/>
                    <a:p>
                      <a:r>
                        <a:rPr lang="en-US" sz="1800" dirty="0"/>
                        <a:t>5</a:t>
                      </a:r>
                    </a:p>
                  </a:txBody>
                  <a:tcPr marL="91275" marR="91275" marT="45726" marB="45726"/>
                </a:tc>
                <a:extLst>
                  <a:ext uri="{0D108BD9-81ED-4DB2-BD59-A6C34878D82A}">
                    <a16:rowId xmlns:a16="http://schemas.microsoft.com/office/drawing/2014/main" val="10003"/>
                  </a:ext>
                </a:extLst>
              </a:tr>
              <a:tr h="443971">
                <a:tc>
                  <a:txBody>
                    <a:bodyPr/>
                    <a:lstStyle/>
                    <a:p>
                      <a:r>
                        <a:rPr lang="en-US" sz="1800" dirty="0"/>
                        <a:t>4</a:t>
                      </a:r>
                    </a:p>
                  </a:txBody>
                  <a:tcPr marL="91275" marR="91275" marT="45726" marB="45726"/>
                </a:tc>
                <a:extLst>
                  <a:ext uri="{0D108BD9-81ED-4DB2-BD59-A6C34878D82A}">
                    <a16:rowId xmlns:a16="http://schemas.microsoft.com/office/drawing/2014/main" val="10004"/>
                  </a:ext>
                </a:extLst>
              </a:tr>
              <a:tr h="443971">
                <a:tc>
                  <a:txBody>
                    <a:bodyPr/>
                    <a:lstStyle/>
                    <a:p>
                      <a:r>
                        <a:rPr lang="en-US" sz="1800" dirty="0"/>
                        <a:t>3</a:t>
                      </a:r>
                    </a:p>
                  </a:txBody>
                  <a:tcPr marL="91275" marR="91275" marT="45726" marB="45726"/>
                </a:tc>
                <a:extLst>
                  <a:ext uri="{0D108BD9-81ED-4DB2-BD59-A6C34878D82A}">
                    <a16:rowId xmlns:a16="http://schemas.microsoft.com/office/drawing/2014/main" val="10005"/>
                  </a:ext>
                </a:extLst>
              </a:tr>
              <a:tr h="443971">
                <a:tc>
                  <a:txBody>
                    <a:bodyPr/>
                    <a:lstStyle/>
                    <a:p>
                      <a:r>
                        <a:rPr lang="en-US" sz="1800" dirty="0"/>
                        <a:t>2</a:t>
                      </a:r>
                    </a:p>
                  </a:txBody>
                  <a:tcPr marL="91275" marR="91275" marT="45726" marB="45726"/>
                </a:tc>
                <a:extLst>
                  <a:ext uri="{0D108BD9-81ED-4DB2-BD59-A6C34878D82A}">
                    <a16:rowId xmlns:a16="http://schemas.microsoft.com/office/drawing/2014/main" val="10006"/>
                  </a:ext>
                </a:extLst>
              </a:tr>
              <a:tr h="443971">
                <a:tc>
                  <a:txBody>
                    <a:bodyPr/>
                    <a:lstStyle/>
                    <a:p>
                      <a:r>
                        <a:rPr lang="en-US" sz="1800" dirty="0"/>
                        <a:t>1</a:t>
                      </a:r>
                    </a:p>
                  </a:txBody>
                  <a:tcPr marL="91275" marR="91275" marT="45726" marB="45726"/>
                </a:tc>
                <a:extLst>
                  <a:ext uri="{0D108BD9-81ED-4DB2-BD59-A6C34878D82A}">
                    <a16:rowId xmlns:a16="http://schemas.microsoft.com/office/drawing/2014/main" val="10007"/>
                  </a:ext>
                </a:extLst>
              </a:tr>
              <a:tr h="443971">
                <a:tc>
                  <a:txBody>
                    <a:bodyPr/>
                    <a:lstStyle/>
                    <a:p>
                      <a:r>
                        <a:rPr lang="en-US" sz="1800" dirty="0"/>
                        <a:t>0</a:t>
                      </a:r>
                    </a:p>
                  </a:txBody>
                  <a:tcPr marL="91275" marR="91275" marT="45726" marB="45726"/>
                </a:tc>
                <a:extLst>
                  <a:ext uri="{0D108BD9-81ED-4DB2-BD59-A6C34878D82A}">
                    <a16:rowId xmlns:a16="http://schemas.microsoft.com/office/drawing/2014/main" val="10008"/>
                  </a:ext>
                </a:extLst>
              </a:tr>
            </a:tbl>
          </a:graphicData>
        </a:graphic>
      </p:graphicFrame>
      <p:cxnSp>
        <p:nvCxnSpPr>
          <p:cNvPr id="32820" name="Straight Connector 14">
            <a:extLst>
              <a:ext uri="{FF2B5EF4-FFF2-40B4-BE49-F238E27FC236}">
                <a16:creationId xmlns:a16="http://schemas.microsoft.com/office/drawing/2014/main" id="{C09F4DE4-5A2C-4714-BB58-CF66917120D7}"/>
              </a:ext>
            </a:extLst>
          </p:cNvPr>
          <p:cNvCxnSpPr>
            <a:cxnSpLocks/>
          </p:cNvCxnSpPr>
          <p:nvPr/>
        </p:nvCxnSpPr>
        <p:spPr bwMode="auto">
          <a:xfrm>
            <a:off x="6757988" y="2301875"/>
            <a:ext cx="4064000" cy="3067050"/>
          </a:xfrm>
          <a:prstGeom prst="line">
            <a:avLst/>
          </a:prstGeom>
          <a:noFill/>
          <a:ln w="38100" algn="ctr">
            <a:solidFill>
              <a:srgbClr val="FF0000"/>
            </a:solidFill>
            <a:round/>
            <a:headEnd/>
            <a:tailEnd/>
          </a:ln>
          <a:extLst>
            <a:ext uri="{909E8E84-426E-40DD-AFC4-6F175D3DCCD1}">
              <a14:hiddenFill xmlns:a14="http://schemas.microsoft.com/office/drawing/2010/main">
                <a:noFill/>
              </a14:hiddenFill>
            </a:ext>
          </a:extLst>
        </p:spPr>
      </p:cxnSp>
      <p:cxnSp>
        <p:nvCxnSpPr>
          <p:cNvPr id="15" name="Straight Connector 14">
            <a:extLst>
              <a:ext uri="{FF2B5EF4-FFF2-40B4-BE49-F238E27FC236}">
                <a16:creationId xmlns:a16="http://schemas.microsoft.com/office/drawing/2014/main" id="{1951F708-153B-4A3F-83F0-D2D1E6E8A4D4}"/>
              </a:ext>
            </a:extLst>
          </p:cNvPr>
          <p:cNvCxnSpPr>
            <a:cxnSpLocks/>
          </p:cNvCxnSpPr>
          <p:nvPr/>
        </p:nvCxnSpPr>
        <p:spPr bwMode="auto">
          <a:xfrm flipH="1">
            <a:off x="6757988" y="2276475"/>
            <a:ext cx="4064000" cy="3092450"/>
          </a:xfrm>
          <a:prstGeom prst="line">
            <a:avLst/>
          </a:prstGeom>
          <a:solidFill>
            <a:schemeClr val="accent1"/>
          </a:solidFill>
          <a:ln w="38100" cap="flat" cmpd="sng" algn="ctr">
            <a:solidFill>
              <a:schemeClr val="accent6"/>
            </a:solidFill>
            <a:prstDash val="solid"/>
            <a:round/>
            <a:headEnd type="none" w="med" len="med"/>
            <a:tailEnd type="none" w="med" len="med"/>
          </a:ln>
          <a:effectLst/>
        </p:spPr>
      </p:cxnSp>
      <p:sp>
        <p:nvSpPr>
          <p:cNvPr id="16" name="Title 15">
            <a:extLst>
              <a:ext uri="{FF2B5EF4-FFF2-40B4-BE49-F238E27FC236}">
                <a16:creationId xmlns:a16="http://schemas.microsoft.com/office/drawing/2014/main" id="{ECDC98EA-9493-4ED2-80D4-B177164B8CDC}"/>
              </a:ext>
            </a:extLst>
          </p:cNvPr>
          <p:cNvSpPr>
            <a:spLocks noGrp="1"/>
          </p:cNvSpPr>
          <p:nvPr>
            <p:ph type="title"/>
          </p:nvPr>
        </p:nvSpPr>
        <p:spPr>
          <a:xfrm>
            <a:off x="1096963" y="287338"/>
            <a:ext cx="9429750" cy="1449387"/>
          </a:xfrm>
        </p:spPr>
        <p:txBody>
          <a:bodyPr>
            <a:normAutofit/>
          </a:bodyPr>
          <a:lstStyle/>
          <a:p>
            <a:pPr algn="ctr" eaLnBrk="1" fontAlgn="auto" hangingPunct="1">
              <a:spcAft>
                <a:spcPts val="0"/>
              </a:spcAft>
              <a:defRPr/>
            </a:pPr>
            <a:r>
              <a:rPr lang="en-US" altLang="en-US" sz="4000" dirty="0">
                <a:solidFill>
                  <a:schemeClr val="tx1">
                    <a:lumMod val="75000"/>
                    <a:lumOff val="25000"/>
                  </a:schemeClr>
                </a:solidFill>
              </a:rPr>
              <a:t>Linear (Negative and Identity Transformation)</a:t>
            </a:r>
            <a:endParaRPr lang="en-US" sz="4000" dirty="0">
              <a:solidFill>
                <a:schemeClr val="tx1">
                  <a:lumMod val="75000"/>
                  <a:lumOff val="25000"/>
                </a:schemeClr>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Date Placeholder 1">
            <a:extLst>
              <a:ext uri="{FF2B5EF4-FFF2-40B4-BE49-F238E27FC236}">
                <a16:creationId xmlns:a16="http://schemas.microsoft.com/office/drawing/2014/main" id="{7803A525-36A9-4B64-9DB6-3F7BD21D173F}"/>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50DEC4BA-1793-4504-BF42-70BD106BBDD4}" type="datetime1">
              <a:rPr lang="en-US" altLang="en-US" smtClean="0">
                <a:solidFill>
                  <a:srgbClr val="FFFFFF"/>
                </a:solidFill>
              </a:rPr>
              <a:pPr fontAlgn="base">
                <a:spcBef>
                  <a:spcPct val="0"/>
                </a:spcBef>
                <a:spcAft>
                  <a:spcPct val="0"/>
                </a:spcAft>
              </a:pPr>
              <a:t>6/2/2023</a:t>
            </a:fld>
            <a:endParaRPr lang="en-US" altLang="en-US">
              <a:solidFill>
                <a:srgbClr val="FFFFFF"/>
              </a:solidFill>
            </a:endParaRPr>
          </a:p>
        </p:txBody>
      </p:sp>
      <p:sp>
        <p:nvSpPr>
          <p:cNvPr id="3" name="Footer Placeholder 2">
            <a:extLst>
              <a:ext uri="{FF2B5EF4-FFF2-40B4-BE49-F238E27FC236}">
                <a16:creationId xmlns:a16="http://schemas.microsoft.com/office/drawing/2014/main" id="{38FEE060-E8AB-4801-BD8B-8BAF1B875D62}"/>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33796" name="Slide Number Placeholder 3">
            <a:extLst>
              <a:ext uri="{FF2B5EF4-FFF2-40B4-BE49-F238E27FC236}">
                <a16:creationId xmlns:a16="http://schemas.microsoft.com/office/drawing/2014/main" id="{31F893C2-DC34-4083-A2BE-F55305A94DB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C969C327-4E09-47E0-909A-7302B2CC7C4D}" type="slidenum">
              <a:rPr lang="en-US" altLang="en-US" smtClean="0">
                <a:solidFill>
                  <a:srgbClr val="FFFFFF"/>
                </a:solidFill>
              </a:rPr>
              <a:pPr/>
              <a:t>23</a:t>
            </a:fld>
            <a:endParaRPr lang="en-US" altLang="en-US">
              <a:solidFill>
                <a:srgbClr val="FFFFFF"/>
              </a:solidFill>
            </a:endParaRPr>
          </a:p>
        </p:txBody>
      </p:sp>
      <p:sp>
        <p:nvSpPr>
          <p:cNvPr id="33797" name="TextBox 3">
            <a:extLst>
              <a:ext uri="{FF2B5EF4-FFF2-40B4-BE49-F238E27FC236}">
                <a16:creationId xmlns:a16="http://schemas.microsoft.com/office/drawing/2014/main" id="{6C327E3D-02CE-4E63-B69C-0095FFAD7593}"/>
              </a:ext>
            </a:extLst>
          </p:cNvPr>
          <p:cNvSpPr txBox="1">
            <a:spLocks noChangeArrowheads="1"/>
          </p:cNvSpPr>
          <p:nvPr/>
        </p:nvSpPr>
        <p:spPr bwMode="auto">
          <a:xfrm>
            <a:off x="3421063" y="5156200"/>
            <a:ext cx="2527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r>
              <a:rPr lang="en-US" altLang="en-US" sz="1400" b="1"/>
              <a:t>Original Digital Mammogram</a:t>
            </a:r>
          </a:p>
        </p:txBody>
      </p:sp>
      <p:sp>
        <p:nvSpPr>
          <p:cNvPr id="33798" name="TextBox 4">
            <a:extLst>
              <a:ext uri="{FF2B5EF4-FFF2-40B4-BE49-F238E27FC236}">
                <a16:creationId xmlns:a16="http://schemas.microsoft.com/office/drawing/2014/main" id="{A8841D91-DA1D-4B27-9D28-A1D47B993CA4}"/>
              </a:ext>
            </a:extLst>
          </p:cNvPr>
          <p:cNvSpPr txBox="1">
            <a:spLocks noChangeArrowheads="1"/>
          </p:cNvSpPr>
          <p:nvPr/>
        </p:nvSpPr>
        <p:spPr bwMode="auto">
          <a:xfrm>
            <a:off x="6051550" y="5156200"/>
            <a:ext cx="25257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r>
              <a:rPr lang="en-US" altLang="en-US" sz="1400" b="1"/>
              <a:t>Negative Image </a:t>
            </a:r>
          </a:p>
        </p:txBody>
      </p:sp>
      <p:sp>
        <p:nvSpPr>
          <p:cNvPr id="33799" name="TextBox 5">
            <a:extLst>
              <a:ext uri="{FF2B5EF4-FFF2-40B4-BE49-F238E27FC236}">
                <a16:creationId xmlns:a16="http://schemas.microsoft.com/office/drawing/2014/main" id="{A8F761A2-71B1-448C-8BF8-A4B8110FA943}"/>
              </a:ext>
            </a:extLst>
          </p:cNvPr>
          <p:cNvSpPr txBox="1">
            <a:spLocks noChangeArrowheads="1"/>
          </p:cNvSpPr>
          <p:nvPr/>
        </p:nvSpPr>
        <p:spPr bwMode="auto">
          <a:xfrm>
            <a:off x="3686175" y="5613400"/>
            <a:ext cx="47212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r>
              <a:rPr lang="en-US" altLang="en-US" sz="1400" b="1"/>
              <a:t>Figure 6: </a:t>
            </a:r>
            <a:r>
              <a:rPr lang="en-US" altLang="en-US" sz="1400"/>
              <a:t>Breast Tissue Analysis Using Mammogram Image</a:t>
            </a:r>
          </a:p>
        </p:txBody>
      </p:sp>
      <p:pic>
        <p:nvPicPr>
          <p:cNvPr id="33800" name="Picture 2">
            <a:extLst>
              <a:ext uri="{FF2B5EF4-FFF2-40B4-BE49-F238E27FC236}">
                <a16:creationId xmlns:a16="http://schemas.microsoft.com/office/drawing/2014/main" id="{4E15550A-560C-4D57-BED0-7380EACDD5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1850" y="1876425"/>
            <a:ext cx="5267325"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5">
            <a:extLst>
              <a:ext uri="{FF2B5EF4-FFF2-40B4-BE49-F238E27FC236}">
                <a16:creationId xmlns:a16="http://schemas.microsoft.com/office/drawing/2014/main" id="{D2DE86C1-D1AE-4B36-A558-91C5722CBBE7}"/>
              </a:ext>
            </a:extLst>
          </p:cNvPr>
          <p:cNvSpPr>
            <a:spLocks noGrp="1"/>
          </p:cNvSpPr>
          <p:nvPr>
            <p:ph type="title"/>
          </p:nvPr>
        </p:nvSpPr>
        <p:spPr/>
        <p:txBody>
          <a:bodyPr/>
          <a:lstStyle/>
          <a:p>
            <a:pPr eaLnBrk="1" fontAlgn="auto" hangingPunct="1">
              <a:spcAft>
                <a:spcPts val="0"/>
              </a:spcAft>
              <a:defRPr/>
            </a:pPr>
            <a:r>
              <a:rPr lang="en-US" altLang="en-US" dirty="0">
                <a:solidFill>
                  <a:schemeClr val="tx1">
                    <a:lumMod val="75000"/>
                    <a:lumOff val="25000"/>
                  </a:schemeClr>
                </a:solidFill>
              </a:rPr>
              <a:t>Image Negatives</a:t>
            </a:r>
            <a:endParaRPr lang="en-US" dirty="0">
              <a:solidFill>
                <a:schemeClr val="tx1">
                  <a:lumMod val="75000"/>
                  <a:lumOff val="25000"/>
                </a:schemeClr>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Content Placeholder 5">
            <a:extLst>
              <a:ext uri="{FF2B5EF4-FFF2-40B4-BE49-F238E27FC236}">
                <a16:creationId xmlns:a16="http://schemas.microsoft.com/office/drawing/2014/main" id="{5FCC508F-6ED3-439C-9D92-B65BA116163A}"/>
              </a:ext>
            </a:extLst>
          </p:cNvPr>
          <p:cNvSpPr>
            <a:spLocks noGrp="1" noChangeArrowheads="1"/>
          </p:cNvSpPr>
          <p:nvPr>
            <p:ph idx="1"/>
          </p:nvPr>
        </p:nvSpPr>
        <p:spPr/>
        <p:txBody>
          <a:bodyPr/>
          <a:lstStyle/>
          <a:p>
            <a:pPr algn="just" eaLnBrk="1" hangingPunct="1">
              <a:lnSpc>
                <a:spcPct val="150000"/>
              </a:lnSpc>
              <a:buFont typeface="Wingdings" panose="05000000000000000000" pitchFamily="2" charset="2"/>
              <a:buChar char="v"/>
            </a:pPr>
            <a:r>
              <a:rPr lang="en-US" altLang="en-US" dirty="0"/>
              <a:t>The log transformation is another type of image enhancement technique that is used to adjust the brightness and contrast of an image. </a:t>
            </a:r>
          </a:p>
          <a:p>
            <a:pPr algn="just" eaLnBrk="1" hangingPunct="1">
              <a:lnSpc>
                <a:spcPct val="150000"/>
              </a:lnSpc>
              <a:buFont typeface="Wingdings" panose="05000000000000000000" pitchFamily="2" charset="2"/>
              <a:buChar char="v"/>
            </a:pPr>
            <a:r>
              <a:rPr lang="en-US" altLang="en-US" dirty="0"/>
              <a:t>The log transformation maps the pixel values of an image to their logarithmic values, which compresses the dynamic range of the pixel values and enhances the details in the darker areas of the image.</a:t>
            </a:r>
          </a:p>
          <a:p>
            <a:pPr algn="just" eaLnBrk="1" hangingPunct="1">
              <a:lnSpc>
                <a:spcPct val="150000"/>
              </a:lnSpc>
              <a:buFont typeface="Wingdings" panose="05000000000000000000" pitchFamily="2" charset="2"/>
              <a:buChar char="v"/>
            </a:pPr>
            <a:r>
              <a:rPr lang="en-US" altLang="en-US" dirty="0"/>
              <a:t>In the log transformation, brighter pixels are compressed or reduced in brightness, while darker pixels are expanded or increased in brightness.</a:t>
            </a:r>
          </a:p>
        </p:txBody>
      </p:sp>
      <p:sp>
        <p:nvSpPr>
          <p:cNvPr id="35843" name="Date Placeholder 1">
            <a:extLst>
              <a:ext uri="{FF2B5EF4-FFF2-40B4-BE49-F238E27FC236}">
                <a16:creationId xmlns:a16="http://schemas.microsoft.com/office/drawing/2014/main" id="{5684F10F-A767-48BD-9571-A1D22F8FDB7F}"/>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5A6A70C4-BBB0-44F5-8AAB-7883D53DE5BF}" type="datetime1">
              <a:rPr lang="en-US" altLang="en-US" smtClean="0">
                <a:solidFill>
                  <a:srgbClr val="FFFFFF"/>
                </a:solidFill>
              </a:rPr>
              <a:pPr fontAlgn="base">
                <a:spcBef>
                  <a:spcPct val="0"/>
                </a:spcBef>
                <a:spcAft>
                  <a:spcPct val="0"/>
                </a:spcAft>
              </a:pPr>
              <a:t>6/2/2023</a:t>
            </a:fld>
            <a:endParaRPr lang="en-US" altLang="en-US">
              <a:solidFill>
                <a:srgbClr val="FFFFFF"/>
              </a:solidFill>
            </a:endParaRPr>
          </a:p>
        </p:txBody>
      </p:sp>
      <p:sp>
        <p:nvSpPr>
          <p:cNvPr id="3" name="Footer Placeholder 2">
            <a:extLst>
              <a:ext uri="{FF2B5EF4-FFF2-40B4-BE49-F238E27FC236}">
                <a16:creationId xmlns:a16="http://schemas.microsoft.com/office/drawing/2014/main" id="{6EF424AA-588D-40FA-866B-636C7B293C65}"/>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35845" name="Slide Number Placeholder 3">
            <a:extLst>
              <a:ext uri="{FF2B5EF4-FFF2-40B4-BE49-F238E27FC236}">
                <a16:creationId xmlns:a16="http://schemas.microsoft.com/office/drawing/2014/main" id="{31650ED9-27A9-42FC-B65A-CE08AC5F5A1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B22A50F7-2D8D-453E-8811-01A79304D06F}" type="slidenum">
              <a:rPr lang="en-US" altLang="en-US" smtClean="0">
                <a:solidFill>
                  <a:srgbClr val="FFFFFF"/>
                </a:solidFill>
              </a:rPr>
              <a:pPr/>
              <a:t>24</a:t>
            </a:fld>
            <a:endParaRPr lang="en-US" altLang="en-US">
              <a:solidFill>
                <a:srgbClr val="FFFFFF"/>
              </a:solidFill>
            </a:endParaRPr>
          </a:p>
        </p:txBody>
      </p:sp>
      <p:sp>
        <p:nvSpPr>
          <p:cNvPr id="7" name="Title 6">
            <a:extLst>
              <a:ext uri="{FF2B5EF4-FFF2-40B4-BE49-F238E27FC236}">
                <a16:creationId xmlns:a16="http://schemas.microsoft.com/office/drawing/2014/main" id="{6575930E-2088-4938-BB6C-97B8E5280F36}"/>
              </a:ext>
            </a:extLst>
          </p:cNvPr>
          <p:cNvSpPr>
            <a:spLocks noGrp="1"/>
          </p:cNvSpPr>
          <p:nvPr>
            <p:ph type="title"/>
          </p:nvPr>
        </p:nvSpPr>
        <p:spPr/>
        <p:txBody>
          <a:bodyPr>
            <a:normAutofit/>
          </a:bodyPr>
          <a:lstStyle/>
          <a:p>
            <a:pPr eaLnBrk="1" fontAlgn="auto" hangingPunct="1">
              <a:spcAft>
                <a:spcPts val="0"/>
              </a:spcAft>
              <a:defRPr/>
            </a:pPr>
            <a:r>
              <a:rPr lang="en-US" altLang="en-US" sz="3600" dirty="0">
                <a:solidFill>
                  <a:schemeClr val="tx1">
                    <a:lumMod val="75000"/>
                    <a:lumOff val="25000"/>
                  </a:schemeClr>
                </a:solidFill>
              </a:rPr>
              <a:t>Logarithmic Transformation (Log and Inverse Log)</a:t>
            </a:r>
            <a:endParaRPr lang="en-US" sz="3600" dirty="0">
              <a:solidFill>
                <a:schemeClr val="tx1">
                  <a:lumMod val="75000"/>
                  <a:lumOff val="25000"/>
                </a:schemeClr>
              </a:solidFill>
            </a:endParaRPr>
          </a:p>
        </p:txBody>
      </p:sp>
    </p:spTree>
    <p:extLst>
      <p:ext uri="{BB962C8B-B14F-4D97-AF65-F5344CB8AC3E}">
        <p14:creationId xmlns:p14="http://schemas.microsoft.com/office/powerpoint/2010/main" val="1729276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Content Placeholder 5">
            <a:extLst>
              <a:ext uri="{FF2B5EF4-FFF2-40B4-BE49-F238E27FC236}">
                <a16:creationId xmlns:a16="http://schemas.microsoft.com/office/drawing/2014/main" id="{5FCC508F-6ED3-439C-9D92-B65BA116163A}"/>
              </a:ext>
            </a:extLst>
          </p:cNvPr>
          <p:cNvSpPr>
            <a:spLocks noGrp="1" noChangeArrowheads="1"/>
          </p:cNvSpPr>
          <p:nvPr>
            <p:ph idx="1"/>
          </p:nvPr>
        </p:nvSpPr>
        <p:spPr>
          <a:xfrm>
            <a:off x="1125244" y="1714285"/>
            <a:ext cx="10058400" cy="4403708"/>
          </a:xfrm>
        </p:spPr>
        <p:txBody>
          <a:bodyPr/>
          <a:lstStyle/>
          <a:p>
            <a:pPr algn="just" eaLnBrk="1" hangingPunct="1">
              <a:lnSpc>
                <a:spcPct val="150000"/>
              </a:lnSpc>
              <a:buFont typeface="Wingdings" panose="05000000000000000000" pitchFamily="2" charset="2"/>
              <a:buChar char="v"/>
            </a:pPr>
            <a:r>
              <a:rPr lang="en-US" altLang="en-US" sz="1800" dirty="0"/>
              <a:t>In log transformation, the darker pixels are mapped to a higher range of output pixel values while the brighter pixels are mapped to a lower range of output pixel values. </a:t>
            </a:r>
          </a:p>
          <a:p>
            <a:pPr algn="just" eaLnBrk="1" hangingPunct="1">
              <a:lnSpc>
                <a:spcPct val="150000"/>
              </a:lnSpc>
              <a:buFont typeface="Wingdings" panose="05000000000000000000" pitchFamily="2" charset="2"/>
              <a:buChar char="v"/>
            </a:pPr>
            <a:r>
              <a:rPr lang="en-US" altLang="en-US" sz="1800" dirty="0"/>
              <a:t>Specifically, the log transformation has the effect of reducing the contrast of bright regions of the image while enhancing the contrast of dark regions of the image.</a:t>
            </a:r>
          </a:p>
          <a:p>
            <a:pPr algn="just" eaLnBrk="1" hangingPunct="1">
              <a:lnSpc>
                <a:spcPct val="150000"/>
              </a:lnSpc>
              <a:buFont typeface="Wingdings" panose="05000000000000000000" pitchFamily="2" charset="2"/>
              <a:buChar char="v"/>
            </a:pPr>
            <a:r>
              <a:rPr lang="en-US" altLang="en-US" sz="1800" dirty="0"/>
              <a:t>This is because the log function has a slower rate of increase for higher input pixel values compared to lower input pixel values. </a:t>
            </a:r>
          </a:p>
          <a:p>
            <a:pPr algn="just" eaLnBrk="1" hangingPunct="1">
              <a:lnSpc>
                <a:spcPct val="150000"/>
              </a:lnSpc>
              <a:buFont typeface="Wingdings" panose="05000000000000000000" pitchFamily="2" charset="2"/>
              <a:buChar char="v"/>
            </a:pPr>
            <a:r>
              <a:rPr lang="en-US" altLang="en-US" sz="1800" dirty="0"/>
              <a:t>As a result, the transformation will "stretch out" the lower pixel values while "compressing" the higher pixel values.</a:t>
            </a:r>
          </a:p>
          <a:p>
            <a:pPr marL="0" indent="0" algn="just" eaLnBrk="1" hangingPunct="1">
              <a:lnSpc>
                <a:spcPct val="150000"/>
              </a:lnSpc>
              <a:buNone/>
            </a:pPr>
            <a:r>
              <a:rPr lang="en-US" altLang="en-US" dirty="0"/>
              <a:t> </a:t>
            </a:r>
          </a:p>
        </p:txBody>
      </p:sp>
      <p:sp>
        <p:nvSpPr>
          <p:cNvPr id="35843" name="Date Placeholder 1">
            <a:extLst>
              <a:ext uri="{FF2B5EF4-FFF2-40B4-BE49-F238E27FC236}">
                <a16:creationId xmlns:a16="http://schemas.microsoft.com/office/drawing/2014/main" id="{5684F10F-A767-48BD-9571-A1D22F8FDB7F}"/>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5A6A70C4-BBB0-44F5-8AAB-7883D53DE5BF}" type="datetime1">
              <a:rPr lang="en-US" altLang="en-US" smtClean="0">
                <a:solidFill>
                  <a:srgbClr val="FFFFFF"/>
                </a:solidFill>
              </a:rPr>
              <a:pPr fontAlgn="base">
                <a:spcBef>
                  <a:spcPct val="0"/>
                </a:spcBef>
                <a:spcAft>
                  <a:spcPct val="0"/>
                </a:spcAft>
              </a:pPr>
              <a:t>6/2/2023</a:t>
            </a:fld>
            <a:endParaRPr lang="en-US" altLang="en-US">
              <a:solidFill>
                <a:srgbClr val="FFFFFF"/>
              </a:solidFill>
            </a:endParaRPr>
          </a:p>
        </p:txBody>
      </p:sp>
      <p:sp>
        <p:nvSpPr>
          <p:cNvPr id="3" name="Footer Placeholder 2">
            <a:extLst>
              <a:ext uri="{FF2B5EF4-FFF2-40B4-BE49-F238E27FC236}">
                <a16:creationId xmlns:a16="http://schemas.microsoft.com/office/drawing/2014/main" id="{6EF424AA-588D-40FA-866B-636C7B293C65}"/>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35845" name="Slide Number Placeholder 3">
            <a:extLst>
              <a:ext uri="{FF2B5EF4-FFF2-40B4-BE49-F238E27FC236}">
                <a16:creationId xmlns:a16="http://schemas.microsoft.com/office/drawing/2014/main" id="{31650ED9-27A9-42FC-B65A-CE08AC5F5A1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B22A50F7-2D8D-453E-8811-01A79304D06F}" type="slidenum">
              <a:rPr lang="en-US" altLang="en-US" smtClean="0">
                <a:solidFill>
                  <a:srgbClr val="FFFFFF"/>
                </a:solidFill>
              </a:rPr>
              <a:pPr/>
              <a:t>25</a:t>
            </a:fld>
            <a:endParaRPr lang="en-US" altLang="en-US">
              <a:solidFill>
                <a:srgbClr val="FFFFFF"/>
              </a:solidFill>
            </a:endParaRPr>
          </a:p>
        </p:txBody>
      </p:sp>
      <p:sp>
        <p:nvSpPr>
          <p:cNvPr id="7" name="Title 6">
            <a:extLst>
              <a:ext uri="{FF2B5EF4-FFF2-40B4-BE49-F238E27FC236}">
                <a16:creationId xmlns:a16="http://schemas.microsoft.com/office/drawing/2014/main" id="{6575930E-2088-4938-BB6C-97B8E5280F36}"/>
              </a:ext>
            </a:extLst>
          </p:cNvPr>
          <p:cNvSpPr>
            <a:spLocks noGrp="1"/>
          </p:cNvSpPr>
          <p:nvPr>
            <p:ph type="title"/>
          </p:nvPr>
        </p:nvSpPr>
        <p:spPr/>
        <p:txBody>
          <a:bodyPr>
            <a:normAutofit/>
          </a:bodyPr>
          <a:lstStyle/>
          <a:p>
            <a:pPr eaLnBrk="1" fontAlgn="auto" hangingPunct="1">
              <a:spcAft>
                <a:spcPts val="0"/>
              </a:spcAft>
              <a:defRPr/>
            </a:pPr>
            <a:r>
              <a:rPr lang="en-US" altLang="en-US" sz="3600" dirty="0">
                <a:solidFill>
                  <a:schemeClr val="tx1">
                    <a:lumMod val="75000"/>
                    <a:lumOff val="25000"/>
                  </a:schemeClr>
                </a:solidFill>
              </a:rPr>
              <a:t>Logarithmic Transformation (Log and Inverse Log)</a:t>
            </a:r>
            <a:endParaRPr lang="en-US" sz="3600" dirty="0">
              <a:solidFill>
                <a:schemeClr val="tx1">
                  <a:lumMod val="75000"/>
                  <a:lumOff val="25000"/>
                </a:schemeClr>
              </a:solidFill>
            </a:endParaRPr>
          </a:p>
        </p:txBody>
      </p:sp>
    </p:spTree>
    <p:extLst>
      <p:ext uri="{BB962C8B-B14F-4D97-AF65-F5344CB8AC3E}">
        <p14:creationId xmlns:p14="http://schemas.microsoft.com/office/powerpoint/2010/main" val="30335897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6C89075-0DDE-4D34-84EB-A32AD67346CC}"/>
              </a:ext>
            </a:extLst>
          </p:cNvPr>
          <p:cNvSpPr>
            <a:spLocks noGrp="1" noRot="1" noChangeAspect="1" noMove="1" noResize="1" noEditPoints="1" noAdjustHandles="1" noChangeArrowheads="1" noChangeShapeType="1" noTextEdit="1"/>
          </p:cNvSpPr>
          <p:nvPr>
            <p:ph idx="1"/>
          </p:nvPr>
        </p:nvSpPr>
        <p:spPr>
          <a:xfrm>
            <a:off x="1097280" y="1845734"/>
            <a:ext cx="10058400" cy="4023360"/>
          </a:xfrm>
          <a:blipFill>
            <a:blip r:embed="rId2"/>
            <a:stretch>
              <a:fillRect l="-1515" t="-1667"/>
            </a:stretch>
          </a:blipFill>
        </p:spPr>
        <p:txBody>
          <a:bodyPr/>
          <a:lstStyle/>
          <a:p>
            <a:pPr eaLnBrk="1" hangingPunct="1">
              <a:defRPr/>
            </a:pPr>
            <a:r>
              <a:rPr lang="en-US">
                <a:noFill/>
              </a:rPr>
              <a:t> </a:t>
            </a:r>
          </a:p>
        </p:txBody>
      </p:sp>
      <p:sp>
        <p:nvSpPr>
          <p:cNvPr id="34819" name="Date Placeholder 1">
            <a:extLst>
              <a:ext uri="{FF2B5EF4-FFF2-40B4-BE49-F238E27FC236}">
                <a16:creationId xmlns:a16="http://schemas.microsoft.com/office/drawing/2014/main" id="{5CAFB5D5-2A5B-49AE-B89F-57E530E9DD1F}"/>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02560E07-2433-4893-B874-BE57020B99E0}" type="datetime1">
              <a:rPr lang="en-US" altLang="en-US" smtClean="0">
                <a:solidFill>
                  <a:srgbClr val="FFFFFF"/>
                </a:solidFill>
              </a:rPr>
              <a:pPr fontAlgn="base">
                <a:spcBef>
                  <a:spcPct val="0"/>
                </a:spcBef>
                <a:spcAft>
                  <a:spcPct val="0"/>
                </a:spcAft>
              </a:pPr>
              <a:t>6/2/2023</a:t>
            </a:fld>
            <a:endParaRPr lang="en-US" altLang="en-US">
              <a:solidFill>
                <a:srgbClr val="FFFFFF"/>
              </a:solidFill>
            </a:endParaRPr>
          </a:p>
        </p:txBody>
      </p:sp>
      <p:sp>
        <p:nvSpPr>
          <p:cNvPr id="3" name="Footer Placeholder 2">
            <a:extLst>
              <a:ext uri="{FF2B5EF4-FFF2-40B4-BE49-F238E27FC236}">
                <a16:creationId xmlns:a16="http://schemas.microsoft.com/office/drawing/2014/main" id="{D273AB1A-7974-4DA4-9255-CD211923A114}"/>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34821" name="Slide Number Placeholder 3">
            <a:extLst>
              <a:ext uri="{FF2B5EF4-FFF2-40B4-BE49-F238E27FC236}">
                <a16:creationId xmlns:a16="http://schemas.microsoft.com/office/drawing/2014/main" id="{6DF621FA-980F-4D1A-A2B3-559508FE125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19D08E97-0100-4B9D-ABD7-EE1A56CDFEB4}" type="slidenum">
              <a:rPr lang="en-US" altLang="en-US" smtClean="0">
                <a:solidFill>
                  <a:srgbClr val="FFFFFF"/>
                </a:solidFill>
              </a:rPr>
              <a:pPr/>
              <a:t>26</a:t>
            </a:fld>
            <a:endParaRPr lang="en-US" altLang="en-US">
              <a:solidFill>
                <a:srgbClr val="FFFFFF"/>
              </a:solidFill>
            </a:endParaRPr>
          </a:p>
        </p:txBody>
      </p:sp>
      <p:sp>
        <p:nvSpPr>
          <p:cNvPr id="7" name="Title 6">
            <a:extLst>
              <a:ext uri="{FF2B5EF4-FFF2-40B4-BE49-F238E27FC236}">
                <a16:creationId xmlns:a16="http://schemas.microsoft.com/office/drawing/2014/main" id="{2AB9BA29-6145-4504-A2EA-CD41D2B7E1FB}"/>
              </a:ext>
            </a:extLst>
          </p:cNvPr>
          <p:cNvSpPr>
            <a:spLocks noGrp="1"/>
          </p:cNvSpPr>
          <p:nvPr>
            <p:ph type="title"/>
          </p:nvPr>
        </p:nvSpPr>
        <p:spPr/>
        <p:txBody>
          <a:bodyPr>
            <a:normAutofit/>
          </a:bodyPr>
          <a:lstStyle/>
          <a:p>
            <a:pPr eaLnBrk="1" fontAlgn="auto" hangingPunct="1">
              <a:spcAft>
                <a:spcPts val="0"/>
              </a:spcAft>
              <a:defRPr/>
            </a:pPr>
            <a:r>
              <a:rPr lang="en-US" altLang="en-US" sz="3600" dirty="0">
                <a:solidFill>
                  <a:schemeClr val="tx1">
                    <a:lumMod val="75000"/>
                    <a:lumOff val="25000"/>
                  </a:schemeClr>
                </a:solidFill>
              </a:rPr>
              <a:t>Logarithmic Transformation (Log and Inverse Log)</a:t>
            </a:r>
            <a:endParaRPr lang="en-US" sz="3600" dirty="0">
              <a:solidFill>
                <a:schemeClr val="tx1">
                  <a:lumMod val="75000"/>
                  <a:lumOff val="25000"/>
                </a:schemeClr>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Date Placeholder 1">
            <a:extLst>
              <a:ext uri="{FF2B5EF4-FFF2-40B4-BE49-F238E27FC236}">
                <a16:creationId xmlns:a16="http://schemas.microsoft.com/office/drawing/2014/main" id="{999BC16C-7428-4EAC-AFA5-BA0AAF777A3B}"/>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ED502655-F0AC-4E60-B1F9-45689269644F}" type="datetime1">
              <a:rPr lang="en-US" altLang="en-US" smtClean="0">
                <a:solidFill>
                  <a:srgbClr val="FFFFFF"/>
                </a:solidFill>
              </a:rPr>
              <a:pPr fontAlgn="base">
                <a:spcBef>
                  <a:spcPct val="0"/>
                </a:spcBef>
                <a:spcAft>
                  <a:spcPct val="0"/>
                </a:spcAft>
              </a:pPr>
              <a:t>6/2/2023</a:t>
            </a:fld>
            <a:endParaRPr lang="en-US" altLang="en-US">
              <a:solidFill>
                <a:srgbClr val="FFFFFF"/>
              </a:solidFill>
            </a:endParaRPr>
          </a:p>
        </p:txBody>
      </p:sp>
      <p:sp>
        <p:nvSpPr>
          <p:cNvPr id="3" name="Footer Placeholder 2">
            <a:extLst>
              <a:ext uri="{FF2B5EF4-FFF2-40B4-BE49-F238E27FC236}">
                <a16:creationId xmlns:a16="http://schemas.microsoft.com/office/drawing/2014/main" id="{A9459090-E70D-4E26-92E7-DB7F50DFF141}"/>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36868" name="Slide Number Placeholder 3">
            <a:extLst>
              <a:ext uri="{FF2B5EF4-FFF2-40B4-BE49-F238E27FC236}">
                <a16:creationId xmlns:a16="http://schemas.microsoft.com/office/drawing/2014/main" id="{8B649767-1417-42E3-91E8-8EC58F0ACC6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700521E4-0FCE-42C7-B59B-073E74F5E96C}" type="slidenum">
              <a:rPr lang="en-US" altLang="en-US" smtClean="0">
                <a:solidFill>
                  <a:srgbClr val="FFFFFF"/>
                </a:solidFill>
              </a:rPr>
              <a:pPr/>
              <a:t>27</a:t>
            </a:fld>
            <a:endParaRPr lang="en-US" altLang="en-US">
              <a:solidFill>
                <a:srgbClr val="FFFFFF"/>
              </a:solidFill>
            </a:endParaRPr>
          </a:p>
        </p:txBody>
      </p:sp>
      <p:pic>
        <p:nvPicPr>
          <p:cNvPr id="36869" name="Picture 2">
            <a:extLst>
              <a:ext uri="{FF2B5EF4-FFF2-40B4-BE49-F238E27FC236}">
                <a16:creationId xmlns:a16="http://schemas.microsoft.com/office/drawing/2014/main" id="{5886C644-C6CB-4BA2-9CA3-BC23847D3E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2338" y="2028825"/>
            <a:ext cx="5267325"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TextBox 4">
            <a:extLst>
              <a:ext uri="{FF2B5EF4-FFF2-40B4-BE49-F238E27FC236}">
                <a16:creationId xmlns:a16="http://schemas.microsoft.com/office/drawing/2014/main" id="{7A88AED3-7034-4FB9-9632-AAC113E99AF6}"/>
              </a:ext>
            </a:extLst>
          </p:cNvPr>
          <p:cNvSpPr txBox="1">
            <a:spLocks noChangeArrowheads="1"/>
          </p:cNvSpPr>
          <p:nvPr/>
        </p:nvSpPr>
        <p:spPr bwMode="auto">
          <a:xfrm>
            <a:off x="3549650" y="4940300"/>
            <a:ext cx="2546350" cy="307975"/>
          </a:xfrm>
          <a:prstGeom prst="rect">
            <a:avLst/>
          </a:prstGeom>
          <a:noFill/>
          <a:ln>
            <a:noFill/>
          </a:ln>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fontAlgn="auto" hangingPunct="1">
              <a:spcBef>
                <a:spcPts val="0"/>
              </a:spcBef>
              <a:spcAft>
                <a:spcPts val="0"/>
              </a:spcAft>
              <a:defRPr/>
            </a:pPr>
            <a:r>
              <a:rPr lang="en-US" altLang="en-US" sz="1400" dirty="0">
                <a:latin typeface="+mj-lt"/>
              </a:rPr>
              <a:t>(a)</a:t>
            </a:r>
          </a:p>
        </p:txBody>
      </p:sp>
      <p:sp>
        <p:nvSpPr>
          <p:cNvPr id="27653" name="TextBox 6">
            <a:extLst>
              <a:ext uri="{FF2B5EF4-FFF2-40B4-BE49-F238E27FC236}">
                <a16:creationId xmlns:a16="http://schemas.microsoft.com/office/drawing/2014/main" id="{87FF8E41-42B2-4120-BA8B-F271335D778A}"/>
              </a:ext>
            </a:extLst>
          </p:cNvPr>
          <p:cNvSpPr txBox="1">
            <a:spLocks noChangeArrowheads="1"/>
          </p:cNvSpPr>
          <p:nvPr/>
        </p:nvSpPr>
        <p:spPr bwMode="auto">
          <a:xfrm>
            <a:off x="6081713" y="4940300"/>
            <a:ext cx="2647950" cy="307975"/>
          </a:xfrm>
          <a:prstGeom prst="rect">
            <a:avLst/>
          </a:prstGeom>
          <a:noFill/>
          <a:ln>
            <a:noFill/>
          </a:ln>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fontAlgn="auto" hangingPunct="1">
              <a:spcBef>
                <a:spcPts val="0"/>
              </a:spcBef>
              <a:spcAft>
                <a:spcPts val="0"/>
              </a:spcAft>
              <a:defRPr/>
            </a:pPr>
            <a:r>
              <a:rPr lang="en-US" altLang="en-US" sz="1400" dirty="0">
                <a:latin typeface="+mj-lt"/>
              </a:rPr>
              <a:t>(b)</a:t>
            </a:r>
          </a:p>
        </p:txBody>
      </p:sp>
      <p:sp>
        <p:nvSpPr>
          <p:cNvPr id="7" name="TextBox 5">
            <a:extLst>
              <a:ext uri="{FF2B5EF4-FFF2-40B4-BE49-F238E27FC236}">
                <a16:creationId xmlns:a16="http://schemas.microsoft.com/office/drawing/2014/main" id="{0C5E7BA9-A979-4429-8C25-DC1738A8CCC7}"/>
              </a:ext>
            </a:extLst>
          </p:cNvPr>
          <p:cNvSpPr txBox="1">
            <a:spLocks noChangeArrowheads="1"/>
          </p:cNvSpPr>
          <p:nvPr/>
        </p:nvSpPr>
        <p:spPr bwMode="auto">
          <a:xfrm>
            <a:off x="3735388" y="5419725"/>
            <a:ext cx="4721225" cy="523875"/>
          </a:xfrm>
          <a:prstGeom prst="rect">
            <a:avLst/>
          </a:prstGeom>
          <a:noFill/>
          <a:ln>
            <a:noFill/>
          </a:ln>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fontAlgn="auto" hangingPunct="1">
              <a:spcBef>
                <a:spcPts val="0"/>
              </a:spcBef>
              <a:spcAft>
                <a:spcPts val="0"/>
              </a:spcAft>
              <a:defRPr/>
            </a:pPr>
            <a:r>
              <a:rPr lang="en-US" altLang="en-US" sz="1400" b="1" dirty="0"/>
              <a:t>Figure 7: </a:t>
            </a:r>
            <a:r>
              <a:rPr lang="en-US" altLang="en-US" sz="1400" dirty="0"/>
              <a:t>(</a:t>
            </a:r>
            <a:r>
              <a:rPr lang="en-US" altLang="en-US" sz="1400" dirty="0">
                <a:latin typeface="+mj-lt"/>
              </a:rPr>
              <a:t>a) Fourier spectrum displayed as a grayscale image and  (b) Result of applying the log transformation</a:t>
            </a:r>
            <a:endParaRPr lang="en-US" altLang="en-US" sz="1400" dirty="0"/>
          </a:p>
        </p:txBody>
      </p:sp>
      <p:sp>
        <p:nvSpPr>
          <p:cNvPr id="9" name="Title 8">
            <a:extLst>
              <a:ext uri="{FF2B5EF4-FFF2-40B4-BE49-F238E27FC236}">
                <a16:creationId xmlns:a16="http://schemas.microsoft.com/office/drawing/2014/main" id="{07ACA2A4-9269-4F27-8AD8-9354FEE38ABB}"/>
              </a:ext>
            </a:extLst>
          </p:cNvPr>
          <p:cNvSpPr>
            <a:spLocks noGrp="1"/>
          </p:cNvSpPr>
          <p:nvPr>
            <p:ph type="title"/>
          </p:nvPr>
        </p:nvSpPr>
        <p:spPr/>
        <p:txBody>
          <a:bodyPr>
            <a:normAutofit/>
          </a:bodyPr>
          <a:lstStyle/>
          <a:p>
            <a:pPr eaLnBrk="1" fontAlgn="auto" hangingPunct="1">
              <a:spcAft>
                <a:spcPts val="0"/>
              </a:spcAft>
              <a:defRPr/>
            </a:pPr>
            <a:r>
              <a:rPr lang="en-US" altLang="en-US" sz="3600" dirty="0">
                <a:solidFill>
                  <a:schemeClr val="tx1">
                    <a:lumMod val="75000"/>
                    <a:lumOff val="25000"/>
                  </a:schemeClr>
                </a:solidFill>
              </a:rPr>
              <a:t>Logarithmic Transformation (Log and Inverse Log)</a:t>
            </a:r>
            <a:endParaRPr lang="en-US" sz="3600" dirty="0">
              <a:solidFill>
                <a:schemeClr val="tx1">
                  <a:lumMod val="75000"/>
                  <a:lumOff val="25000"/>
                </a:schemeClr>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Date Placeholder 1">
            <a:extLst>
              <a:ext uri="{FF2B5EF4-FFF2-40B4-BE49-F238E27FC236}">
                <a16:creationId xmlns:a16="http://schemas.microsoft.com/office/drawing/2014/main" id="{ED0C544C-7DE3-4FC7-93A7-183EAE4B0AEB}"/>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BC6C4791-3E7F-4396-AD00-5B873D97EE63}" type="datetime1">
              <a:rPr lang="en-US" altLang="en-US" smtClean="0">
                <a:solidFill>
                  <a:srgbClr val="FFFFFF"/>
                </a:solidFill>
              </a:rPr>
              <a:pPr fontAlgn="base">
                <a:spcBef>
                  <a:spcPct val="0"/>
                </a:spcBef>
                <a:spcAft>
                  <a:spcPct val="0"/>
                </a:spcAft>
              </a:pPr>
              <a:t>6/2/2023</a:t>
            </a:fld>
            <a:endParaRPr lang="en-US" altLang="en-US">
              <a:solidFill>
                <a:srgbClr val="FFFFFF"/>
              </a:solidFill>
            </a:endParaRPr>
          </a:p>
        </p:txBody>
      </p:sp>
      <p:sp>
        <p:nvSpPr>
          <p:cNvPr id="3" name="Footer Placeholder 2">
            <a:extLst>
              <a:ext uri="{FF2B5EF4-FFF2-40B4-BE49-F238E27FC236}">
                <a16:creationId xmlns:a16="http://schemas.microsoft.com/office/drawing/2014/main" id="{76B4BC9E-7BCF-463B-8998-2F26BC6B5DC9}"/>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37892" name="Slide Number Placeholder 3">
            <a:extLst>
              <a:ext uri="{FF2B5EF4-FFF2-40B4-BE49-F238E27FC236}">
                <a16:creationId xmlns:a16="http://schemas.microsoft.com/office/drawing/2014/main" id="{DBBF75D4-E406-4908-BDB9-232B2322EA3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7F8F84B2-C2C5-4E76-98FC-94D4FB845DDD}" type="slidenum">
              <a:rPr lang="en-US" altLang="en-US" smtClean="0">
                <a:solidFill>
                  <a:srgbClr val="FFFFFF"/>
                </a:solidFill>
              </a:rPr>
              <a:pPr/>
              <a:t>28</a:t>
            </a:fld>
            <a:endParaRPr lang="en-US" altLang="en-US">
              <a:solidFill>
                <a:srgbClr val="FFFFFF"/>
              </a:solidFill>
            </a:endParaRPr>
          </a:p>
        </p:txBody>
      </p:sp>
      <p:pic>
        <p:nvPicPr>
          <p:cNvPr id="37893" name="Picture 6">
            <a:extLst>
              <a:ext uri="{FF2B5EF4-FFF2-40B4-BE49-F238E27FC236}">
                <a16:creationId xmlns:a16="http://schemas.microsoft.com/office/drawing/2014/main" id="{6974D63D-D271-46E9-B0F9-62C0F24F30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9113" y="2224088"/>
            <a:ext cx="422275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4" name="Picture 8">
            <a:extLst>
              <a:ext uri="{FF2B5EF4-FFF2-40B4-BE49-F238E27FC236}">
                <a16:creationId xmlns:a16="http://schemas.microsoft.com/office/drawing/2014/main" id="{4ED08FE0-5DAD-4C67-BC24-82A42E88A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4775" y="2224088"/>
            <a:ext cx="3948113"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5">
            <a:extLst>
              <a:ext uri="{FF2B5EF4-FFF2-40B4-BE49-F238E27FC236}">
                <a16:creationId xmlns:a16="http://schemas.microsoft.com/office/drawing/2014/main" id="{143B844B-9249-4788-9E1F-7A156C792967}"/>
              </a:ext>
            </a:extLst>
          </p:cNvPr>
          <p:cNvSpPr>
            <a:spLocks noGrp="1"/>
          </p:cNvSpPr>
          <p:nvPr>
            <p:ph type="title"/>
          </p:nvPr>
        </p:nvSpPr>
        <p:spPr/>
        <p:txBody>
          <a:bodyPr>
            <a:normAutofit/>
          </a:bodyPr>
          <a:lstStyle/>
          <a:p>
            <a:pPr eaLnBrk="1" fontAlgn="auto" hangingPunct="1">
              <a:spcAft>
                <a:spcPts val="0"/>
              </a:spcAft>
              <a:defRPr/>
            </a:pPr>
            <a:r>
              <a:rPr lang="en-US" altLang="en-US" sz="3600" dirty="0">
                <a:solidFill>
                  <a:schemeClr val="tx1">
                    <a:lumMod val="75000"/>
                    <a:lumOff val="25000"/>
                  </a:schemeClr>
                </a:solidFill>
              </a:rPr>
              <a:t>Logarithmic Transformation (Log and Inverse Log)</a:t>
            </a:r>
            <a:endParaRPr lang="en-US" sz="3600" dirty="0">
              <a:solidFill>
                <a:schemeClr val="tx1">
                  <a:lumMod val="75000"/>
                  <a:lumOff val="25000"/>
                </a:schemeClr>
              </a:solidFill>
            </a:endParaRPr>
          </a:p>
        </p:txBody>
      </p:sp>
      <p:sp>
        <p:nvSpPr>
          <p:cNvPr id="7" name="TextBox 5">
            <a:extLst>
              <a:ext uri="{FF2B5EF4-FFF2-40B4-BE49-F238E27FC236}">
                <a16:creationId xmlns:a16="http://schemas.microsoft.com/office/drawing/2014/main" id="{A5BFDFC3-409C-4E9F-9570-4BB07E37B6BA}"/>
              </a:ext>
            </a:extLst>
          </p:cNvPr>
          <p:cNvSpPr txBox="1">
            <a:spLocks noChangeArrowheads="1"/>
          </p:cNvSpPr>
          <p:nvPr/>
        </p:nvSpPr>
        <p:spPr bwMode="auto">
          <a:xfrm>
            <a:off x="3900488" y="5799138"/>
            <a:ext cx="4721225" cy="522287"/>
          </a:xfrm>
          <a:prstGeom prst="rect">
            <a:avLst/>
          </a:prstGeom>
          <a:noFill/>
          <a:ln>
            <a:noFill/>
          </a:ln>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fontAlgn="auto" hangingPunct="1">
              <a:spcBef>
                <a:spcPts val="0"/>
              </a:spcBef>
              <a:spcAft>
                <a:spcPts val="0"/>
              </a:spcAft>
              <a:defRPr/>
            </a:pPr>
            <a:r>
              <a:rPr lang="en-US" altLang="en-US" sz="1400" b="1" dirty="0"/>
              <a:t>Figure 8: </a:t>
            </a:r>
            <a:r>
              <a:rPr lang="en-US" altLang="en-US" sz="1400" dirty="0"/>
              <a:t>(</a:t>
            </a:r>
            <a:r>
              <a:rPr lang="en-US" altLang="en-US" sz="1400" dirty="0">
                <a:latin typeface="+mj-lt"/>
              </a:rPr>
              <a:t>a) Original image and  (b) Result of applying the log transformation</a:t>
            </a:r>
            <a:endParaRPr lang="en-US" altLang="en-US" sz="1400" dirty="0"/>
          </a:p>
        </p:txBody>
      </p:sp>
      <p:sp>
        <p:nvSpPr>
          <p:cNvPr id="37897" name="TextBox 7">
            <a:extLst>
              <a:ext uri="{FF2B5EF4-FFF2-40B4-BE49-F238E27FC236}">
                <a16:creationId xmlns:a16="http://schemas.microsoft.com/office/drawing/2014/main" id="{CBA6CDF2-FEBA-494E-8C55-496FAE3F35C3}"/>
              </a:ext>
            </a:extLst>
          </p:cNvPr>
          <p:cNvSpPr txBox="1">
            <a:spLocks noChangeArrowheads="1"/>
          </p:cNvSpPr>
          <p:nvPr/>
        </p:nvSpPr>
        <p:spPr bwMode="auto">
          <a:xfrm>
            <a:off x="3560763" y="5332413"/>
            <a:ext cx="6794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1600"/>
              <a:t>(a)</a:t>
            </a:r>
          </a:p>
        </p:txBody>
      </p:sp>
      <p:sp>
        <p:nvSpPr>
          <p:cNvPr id="37898" name="TextBox 8">
            <a:extLst>
              <a:ext uri="{FF2B5EF4-FFF2-40B4-BE49-F238E27FC236}">
                <a16:creationId xmlns:a16="http://schemas.microsoft.com/office/drawing/2014/main" id="{55833939-A6CE-4997-8100-D033CC0DAA96}"/>
              </a:ext>
            </a:extLst>
          </p:cNvPr>
          <p:cNvSpPr txBox="1">
            <a:spLocks noChangeArrowheads="1"/>
          </p:cNvSpPr>
          <p:nvPr/>
        </p:nvSpPr>
        <p:spPr bwMode="auto">
          <a:xfrm>
            <a:off x="8281988" y="5321300"/>
            <a:ext cx="6794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1600"/>
              <a:t>(b)</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00B00F9-CCFF-45E6-A8AC-6B83CE73D20A}"/>
              </a:ext>
            </a:extLst>
          </p:cNvPr>
          <p:cNvSpPr>
            <a:spLocks noGrp="1"/>
          </p:cNvSpPr>
          <p:nvPr>
            <p:ph idx="1"/>
          </p:nvPr>
        </p:nvSpPr>
        <p:spPr/>
        <p:txBody>
          <a:bodyPr rtlCol="0">
            <a:normAutofit fontScale="92500" lnSpcReduction="20000"/>
          </a:bodyPr>
          <a:lstStyle/>
          <a:p>
            <a:pPr marL="91440" indent="-91440" algn="just" eaLnBrk="1" fontAlgn="auto" hangingPunct="1">
              <a:lnSpc>
                <a:spcPct val="150000"/>
              </a:lnSpc>
              <a:buFont typeface="Wingdings" panose="05000000000000000000" pitchFamily="2" charset="2"/>
              <a:buChar char="ü"/>
              <a:defRPr/>
            </a:pPr>
            <a:r>
              <a:rPr lang="en-US" altLang="en-US" dirty="0">
                <a:solidFill>
                  <a:schemeClr val="tx1">
                    <a:lumMod val="75000"/>
                    <a:lumOff val="25000"/>
                  </a:schemeClr>
                </a:solidFill>
              </a:rPr>
              <a:t>When the dynamic range of the image is greater than that of the displaying device, the lower values are suppressed. </a:t>
            </a:r>
          </a:p>
          <a:p>
            <a:pPr marL="91440" indent="-91440" algn="just" eaLnBrk="1" fontAlgn="auto" hangingPunct="1">
              <a:lnSpc>
                <a:spcPct val="150000"/>
              </a:lnSpc>
              <a:buFont typeface="Wingdings" panose="05000000000000000000" pitchFamily="2" charset="2"/>
              <a:buChar char="ü"/>
              <a:defRPr/>
            </a:pPr>
            <a:r>
              <a:rPr lang="en-US" altLang="en-US" dirty="0">
                <a:solidFill>
                  <a:schemeClr val="tx1">
                    <a:lumMod val="75000"/>
                    <a:lumOff val="25000"/>
                  </a:schemeClr>
                </a:solidFill>
              </a:rPr>
              <a:t>To overcome this issue, we use log transform.</a:t>
            </a:r>
          </a:p>
          <a:p>
            <a:pPr marL="91440" indent="-91440" algn="just" eaLnBrk="1" fontAlgn="auto" hangingPunct="1">
              <a:lnSpc>
                <a:spcPct val="150000"/>
              </a:lnSpc>
              <a:buFont typeface="Wingdings" panose="05000000000000000000" pitchFamily="2" charset="2"/>
              <a:buChar char="ü"/>
              <a:defRPr/>
            </a:pPr>
            <a:r>
              <a:rPr lang="en-US" altLang="en-US" dirty="0">
                <a:solidFill>
                  <a:schemeClr val="tx1">
                    <a:lumMod val="75000"/>
                    <a:lumOff val="25000"/>
                  </a:schemeClr>
                </a:solidFill>
              </a:rPr>
              <a:t>Log transformation first compresses the dynamic range and then upscale the image to a dynamic range of the display device.</a:t>
            </a:r>
          </a:p>
          <a:p>
            <a:pPr marL="91440" indent="-91440" algn="just" eaLnBrk="1" fontAlgn="auto" hangingPunct="1">
              <a:lnSpc>
                <a:spcPct val="150000"/>
              </a:lnSpc>
              <a:buFont typeface="Wingdings" panose="05000000000000000000" pitchFamily="2" charset="2"/>
              <a:buChar char="ü"/>
              <a:defRPr/>
            </a:pPr>
            <a:r>
              <a:rPr lang="en-US" altLang="en-US" dirty="0">
                <a:solidFill>
                  <a:schemeClr val="tx1">
                    <a:lumMod val="75000"/>
                    <a:lumOff val="25000"/>
                  </a:schemeClr>
                </a:solidFill>
              </a:rPr>
              <a:t>In this way lower values are enhanced and thus the image shows significantly more details.</a:t>
            </a:r>
          </a:p>
          <a:p>
            <a:pPr marL="91440" indent="-91440" algn="just" eaLnBrk="1" fontAlgn="auto" hangingPunct="1">
              <a:lnSpc>
                <a:spcPct val="150000"/>
              </a:lnSpc>
              <a:buFont typeface="Wingdings" panose="05000000000000000000" pitchFamily="2" charset="2"/>
              <a:buChar char="ü"/>
              <a:defRPr/>
            </a:pPr>
            <a:r>
              <a:rPr lang="en-US" altLang="en-US" dirty="0">
                <a:solidFill>
                  <a:schemeClr val="tx1">
                    <a:lumMod val="75000"/>
                    <a:lumOff val="25000"/>
                  </a:schemeClr>
                </a:solidFill>
              </a:rPr>
              <a:t>Logarithmic transformation is appropriate when we want to enhance the low pixel values at the expense of loss of information in the high pixel values.  </a:t>
            </a:r>
          </a:p>
          <a:p>
            <a:pPr marL="91440" indent="-91440" eaLnBrk="1" fontAlgn="auto" hangingPunct="1">
              <a:defRPr/>
            </a:pPr>
            <a:endParaRPr lang="en-US" dirty="0">
              <a:solidFill>
                <a:schemeClr val="tx1">
                  <a:lumMod val="75000"/>
                  <a:lumOff val="25000"/>
                </a:schemeClr>
              </a:solidFill>
            </a:endParaRPr>
          </a:p>
        </p:txBody>
      </p:sp>
      <p:sp>
        <p:nvSpPr>
          <p:cNvPr id="38915" name="Date Placeholder 1">
            <a:extLst>
              <a:ext uri="{FF2B5EF4-FFF2-40B4-BE49-F238E27FC236}">
                <a16:creationId xmlns:a16="http://schemas.microsoft.com/office/drawing/2014/main" id="{B83D231F-60D1-43AF-A4AB-5E66A1FB77AC}"/>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D45B47BD-5B0F-48B7-A166-75129CBF8CCA}" type="datetime1">
              <a:rPr lang="en-US" altLang="en-US" smtClean="0">
                <a:solidFill>
                  <a:srgbClr val="FFFFFF"/>
                </a:solidFill>
              </a:rPr>
              <a:pPr fontAlgn="base">
                <a:spcBef>
                  <a:spcPct val="0"/>
                </a:spcBef>
                <a:spcAft>
                  <a:spcPct val="0"/>
                </a:spcAft>
              </a:pPr>
              <a:t>6/2/2023</a:t>
            </a:fld>
            <a:endParaRPr lang="en-US" altLang="en-US">
              <a:solidFill>
                <a:srgbClr val="FFFFFF"/>
              </a:solidFill>
            </a:endParaRPr>
          </a:p>
        </p:txBody>
      </p:sp>
      <p:sp>
        <p:nvSpPr>
          <p:cNvPr id="3" name="Footer Placeholder 2">
            <a:extLst>
              <a:ext uri="{FF2B5EF4-FFF2-40B4-BE49-F238E27FC236}">
                <a16:creationId xmlns:a16="http://schemas.microsoft.com/office/drawing/2014/main" id="{C798E88F-7891-47CC-ACF8-6BC3C715FDB5}"/>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38917" name="Slide Number Placeholder 3">
            <a:extLst>
              <a:ext uri="{FF2B5EF4-FFF2-40B4-BE49-F238E27FC236}">
                <a16:creationId xmlns:a16="http://schemas.microsoft.com/office/drawing/2014/main" id="{8F425DE9-2F3C-4543-A427-D16D72F592D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5552A09F-5F7D-41DB-B0EE-481A5368E44F}" type="slidenum">
              <a:rPr lang="en-US" altLang="en-US" smtClean="0">
                <a:solidFill>
                  <a:srgbClr val="FFFFFF"/>
                </a:solidFill>
              </a:rPr>
              <a:pPr/>
              <a:t>29</a:t>
            </a:fld>
            <a:endParaRPr lang="en-US" altLang="en-US">
              <a:solidFill>
                <a:srgbClr val="FFFFFF"/>
              </a:solidFill>
            </a:endParaRPr>
          </a:p>
        </p:txBody>
      </p:sp>
      <p:sp>
        <p:nvSpPr>
          <p:cNvPr id="7" name="Title 6">
            <a:extLst>
              <a:ext uri="{FF2B5EF4-FFF2-40B4-BE49-F238E27FC236}">
                <a16:creationId xmlns:a16="http://schemas.microsoft.com/office/drawing/2014/main" id="{509B3260-A2A5-4AE9-8626-2C8333D1A5C9}"/>
              </a:ext>
            </a:extLst>
          </p:cNvPr>
          <p:cNvSpPr>
            <a:spLocks noGrp="1"/>
          </p:cNvSpPr>
          <p:nvPr>
            <p:ph type="title"/>
          </p:nvPr>
        </p:nvSpPr>
        <p:spPr/>
        <p:txBody>
          <a:bodyPr>
            <a:normAutofit/>
          </a:bodyPr>
          <a:lstStyle/>
          <a:p>
            <a:pPr eaLnBrk="1" fontAlgn="auto" hangingPunct="1">
              <a:spcAft>
                <a:spcPts val="0"/>
              </a:spcAft>
              <a:defRPr/>
            </a:pPr>
            <a:r>
              <a:rPr lang="en-US" altLang="en-US" sz="3200" dirty="0">
                <a:solidFill>
                  <a:schemeClr val="tx1">
                    <a:lumMod val="75000"/>
                    <a:lumOff val="25000"/>
                  </a:schemeClr>
                </a:solidFill>
              </a:rPr>
              <a:t>Uses of Logarithmic Transformation (Log and Inverse Log)</a:t>
            </a:r>
            <a:endParaRPr lang="en-US" sz="3200" dirty="0">
              <a:solidFill>
                <a:schemeClr val="tx1">
                  <a:lumMod val="75000"/>
                  <a:lumOff val="25000"/>
                </a:scheme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846DE-6464-4896-A1F8-7D0BCE64BE79}"/>
              </a:ext>
            </a:extLst>
          </p:cNvPr>
          <p:cNvSpPr>
            <a:spLocks noGrp="1"/>
          </p:cNvSpPr>
          <p:nvPr>
            <p:ph type="title"/>
          </p:nvPr>
        </p:nvSpPr>
        <p:spPr/>
        <p:txBody>
          <a:bodyPr/>
          <a:lstStyle/>
          <a:p>
            <a:pPr eaLnBrk="1" fontAlgn="auto" hangingPunct="1">
              <a:spcAft>
                <a:spcPts val="0"/>
              </a:spcAft>
              <a:defRPr/>
            </a:pPr>
            <a:r>
              <a:rPr lang="en-US" dirty="0">
                <a:solidFill>
                  <a:schemeClr val="tx1">
                    <a:lumMod val="75000"/>
                    <a:lumOff val="25000"/>
                  </a:schemeClr>
                </a:solidFill>
              </a:rPr>
              <a:t>Contrast</a:t>
            </a:r>
          </a:p>
        </p:txBody>
      </p:sp>
      <p:sp>
        <p:nvSpPr>
          <p:cNvPr id="3" name="Content Placeholder 2">
            <a:extLst>
              <a:ext uri="{FF2B5EF4-FFF2-40B4-BE49-F238E27FC236}">
                <a16:creationId xmlns:a16="http://schemas.microsoft.com/office/drawing/2014/main" id="{1DC8E5C9-0DD6-48C3-AB75-A651213C681F}"/>
              </a:ext>
            </a:extLst>
          </p:cNvPr>
          <p:cNvSpPr>
            <a:spLocks noGrp="1" noRot="1" noChangeAspect="1" noMove="1" noResize="1" noEditPoints="1" noAdjustHandles="1" noChangeArrowheads="1" noChangeShapeType="1" noTextEdit="1"/>
          </p:cNvSpPr>
          <p:nvPr>
            <p:ph idx="1"/>
          </p:nvPr>
        </p:nvSpPr>
        <p:spPr>
          <a:xfrm>
            <a:off x="1097280" y="1845734"/>
            <a:ext cx="10058400" cy="4023360"/>
          </a:xfrm>
          <a:blipFill>
            <a:blip r:embed="rId2"/>
            <a:stretch>
              <a:fillRect l="-1455" r="-1515"/>
            </a:stretch>
          </a:blipFill>
        </p:spPr>
        <p:txBody>
          <a:bodyPr/>
          <a:lstStyle/>
          <a:p>
            <a:pPr eaLnBrk="1" hangingPunct="1">
              <a:defRPr/>
            </a:pPr>
            <a:r>
              <a:rPr lang="en-US">
                <a:noFill/>
              </a:rPr>
              <a:t> </a:t>
            </a:r>
          </a:p>
        </p:txBody>
      </p:sp>
      <p:sp>
        <p:nvSpPr>
          <p:cNvPr id="12292" name="Date Placeholder 3">
            <a:extLst>
              <a:ext uri="{FF2B5EF4-FFF2-40B4-BE49-F238E27FC236}">
                <a16:creationId xmlns:a16="http://schemas.microsoft.com/office/drawing/2014/main" id="{29B589CF-6085-4DE8-97C0-54DB34B64A61}"/>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DE148AC0-D392-447B-8DE9-1085EFA89D54}" type="datetime1">
              <a:rPr lang="en-US" altLang="en-US" smtClean="0">
                <a:solidFill>
                  <a:srgbClr val="FFFFFF"/>
                </a:solidFill>
              </a:rPr>
              <a:pPr fontAlgn="base">
                <a:spcBef>
                  <a:spcPct val="0"/>
                </a:spcBef>
                <a:spcAft>
                  <a:spcPct val="0"/>
                </a:spcAft>
              </a:pPr>
              <a:t>6/2/2023</a:t>
            </a:fld>
            <a:endParaRPr lang="en-US" altLang="en-US">
              <a:solidFill>
                <a:srgbClr val="FFFFFF"/>
              </a:solidFill>
            </a:endParaRPr>
          </a:p>
        </p:txBody>
      </p:sp>
      <p:sp>
        <p:nvSpPr>
          <p:cNvPr id="7" name="Footer Placeholder 6">
            <a:extLst>
              <a:ext uri="{FF2B5EF4-FFF2-40B4-BE49-F238E27FC236}">
                <a16:creationId xmlns:a16="http://schemas.microsoft.com/office/drawing/2014/main" id="{F5182A67-8E61-41FC-B4A4-B4B00AF153DA}"/>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12294" name="Slide Number Placeholder 5">
            <a:extLst>
              <a:ext uri="{FF2B5EF4-FFF2-40B4-BE49-F238E27FC236}">
                <a16:creationId xmlns:a16="http://schemas.microsoft.com/office/drawing/2014/main" id="{3A96B160-7A2E-4DA9-9413-144D0388F56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3B35FC90-16F6-4CE9-8F54-D6B2500DDC96}" type="slidenum">
              <a:rPr lang="en-US" altLang="en-US" smtClean="0">
                <a:solidFill>
                  <a:srgbClr val="FFFFFF"/>
                </a:solidFill>
              </a:rPr>
              <a:pPr/>
              <a:t>3</a:t>
            </a:fld>
            <a:endParaRPr lang="en-US" altLang="en-US">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Content Placeholder 4">
            <a:extLst>
              <a:ext uri="{FF2B5EF4-FFF2-40B4-BE49-F238E27FC236}">
                <a16:creationId xmlns:a16="http://schemas.microsoft.com/office/drawing/2014/main" id="{B06A59EF-EB4C-4155-92D9-8F33A5B09D9B}"/>
              </a:ext>
            </a:extLst>
          </p:cNvPr>
          <p:cNvSpPr>
            <a:spLocks noGrp="1" noChangeArrowheads="1"/>
          </p:cNvSpPr>
          <p:nvPr>
            <p:ph idx="1"/>
          </p:nvPr>
        </p:nvSpPr>
        <p:spPr/>
        <p:txBody>
          <a:bodyPr/>
          <a:lstStyle/>
          <a:p>
            <a:pPr eaLnBrk="1" hangingPunct="1">
              <a:lnSpc>
                <a:spcPct val="150000"/>
              </a:lnSpc>
              <a:buFont typeface="Wingdings" panose="05000000000000000000" pitchFamily="2" charset="2"/>
              <a:buChar char="ü"/>
            </a:pPr>
            <a:r>
              <a:rPr lang="en-US" altLang="en-US" dirty="0"/>
              <a:t>If most of the details are present in the high pixel values, then applying the log transformation results in the loss of information is shown below.</a:t>
            </a:r>
          </a:p>
          <a:p>
            <a:pPr eaLnBrk="1" hangingPunct="1"/>
            <a:endParaRPr lang="en-US" altLang="en-US" dirty="0"/>
          </a:p>
        </p:txBody>
      </p:sp>
      <p:sp>
        <p:nvSpPr>
          <p:cNvPr id="39939" name="Date Placeholder 1">
            <a:extLst>
              <a:ext uri="{FF2B5EF4-FFF2-40B4-BE49-F238E27FC236}">
                <a16:creationId xmlns:a16="http://schemas.microsoft.com/office/drawing/2014/main" id="{646FB8D5-1B65-4F6D-AA77-9B4B4ED39FFB}"/>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11AC948A-A448-459A-B7DF-A66C0477808E}" type="datetime1">
              <a:rPr lang="en-US" altLang="en-US" smtClean="0">
                <a:solidFill>
                  <a:srgbClr val="FFFFFF"/>
                </a:solidFill>
              </a:rPr>
              <a:pPr fontAlgn="base">
                <a:spcBef>
                  <a:spcPct val="0"/>
                </a:spcBef>
                <a:spcAft>
                  <a:spcPct val="0"/>
                </a:spcAft>
              </a:pPr>
              <a:t>6/2/2023</a:t>
            </a:fld>
            <a:endParaRPr lang="en-US" altLang="en-US">
              <a:solidFill>
                <a:srgbClr val="FFFFFF"/>
              </a:solidFill>
            </a:endParaRPr>
          </a:p>
        </p:txBody>
      </p:sp>
      <p:sp>
        <p:nvSpPr>
          <p:cNvPr id="3" name="Footer Placeholder 2">
            <a:extLst>
              <a:ext uri="{FF2B5EF4-FFF2-40B4-BE49-F238E27FC236}">
                <a16:creationId xmlns:a16="http://schemas.microsoft.com/office/drawing/2014/main" id="{97C73973-5217-42C4-AD9C-D29A85A7D2AA}"/>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39941" name="Slide Number Placeholder 3">
            <a:extLst>
              <a:ext uri="{FF2B5EF4-FFF2-40B4-BE49-F238E27FC236}">
                <a16:creationId xmlns:a16="http://schemas.microsoft.com/office/drawing/2014/main" id="{A3C30E47-2668-48A1-B40F-A4E26B56501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AE0FC020-37AD-46F2-A922-128509EB2090}" type="slidenum">
              <a:rPr lang="en-US" altLang="en-US" smtClean="0">
                <a:solidFill>
                  <a:srgbClr val="FFFFFF"/>
                </a:solidFill>
              </a:rPr>
              <a:pPr/>
              <a:t>30</a:t>
            </a:fld>
            <a:endParaRPr lang="en-US" altLang="en-US">
              <a:solidFill>
                <a:srgbClr val="FFFFFF"/>
              </a:solidFill>
            </a:endParaRPr>
          </a:p>
        </p:txBody>
      </p:sp>
      <p:pic>
        <p:nvPicPr>
          <p:cNvPr id="39942" name="Picture 2">
            <a:extLst>
              <a:ext uri="{FF2B5EF4-FFF2-40B4-BE49-F238E27FC236}">
                <a16:creationId xmlns:a16="http://schemas.microsoft.com/office/drawing/2014/main" id="{A547EF5C-52A1-4CA3-A76F-47E93578E8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6538" y="3184525"/>
            <a:ext cx="6515100" cy="256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3" name="TextBox 3">
            <a:extLst>
              <a:ext uri="{FF2B5EF4-FFF2-40B4-BE49-F238E27FC236}">
                <a16:creationId xmlns:a16="http://schemas.microsoft.com/office/drawing/2014/main" id="{5CB8CBA7-BBD4-429A-A400-F12DC68C21E6}"/>
              </a:ext>
            </a:extLst>
          </p:cNvPr>
          <p:cNvSpPr txBox="1">
            <a:spLocks noChangeArrowheads="1"/>
          </p:cNvSpPr>
          <p:nvPr/>
        </p:nvSpPr>
        <p:spPr bwMode="auto">
          <a:xfrm>
            <a:off x="3448050" y="5761038"/>
            <a:ext cx="20367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r>
              <a:rPr lang="en-US" altLang="en-US" sz="1600"/>
              <a:t>Original image </a:t>
            </a:r>
          </a:p>
        </p:txBody>
      </p:sp>
      <p:sp>
        <p:nvSpPr>
          <p:cNvPr id="39944" name="TextBox 5">
            <a:extLst>
              <a:ext uri="{FF2B5EF4-FFF2-40B4-BE49-F238E27FC236}">
                <a16:creationId xmlns:a16="http://schemas.microsoft.com/office/drawing/2014/main" id="{2A2E8821-8130-4A60-B7CD-A919E2A81299}"/>
              </a:ext>
            </a:extLst>
          </p:cNvPr>
          <p:cNvSpPr txBox="1">
            <a:spLocks noChangeArrowheads="1"/>
          </p:cNvSpPr>
          <p:nvPr/>
        </p:nvSpPr>
        <p:spPr bwMode="auto">
          <a:xfrm>
            <a:off x="6707188" y="5699125"/>
            <a:ext cx="20367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r>
              <a:rPr lang="en-US" altLang="en-US" sz="1600"/>
              <a:t>Log transformation</a:t>
            </a:r>
          </a:p>
        </p:txBody>
      </p:sp>
      <p:sp>
        <p:nvSpPr>
          <p:cNvPr id="6" name="Title 5">
            <a:extLst>
              <a:ext uri="{FF2B5EF4-FFF2-40B4-BE49-F238E27FC236}">
                <a16:creationId xmlns:a16="http://schemas.microsoft.com/office/drawing/2014/main" id="{9D64DF83-813A-4977-8AC6-490F56E083B1}"/>
              </a:ext>
            </a:extLst>
          </p:cNvPr>
          <p:cNvSpPr>
            <a:spLocks noGrp="1"/>
          </p:cNvSpPr>
          <p:nvPr>
            <p:ph type="title"/>
          </p:nvPr>
        </p:nvSpPr>
        <p:spPr/>
        <p:txBody>
          <a:bodyPr>
            <a:normAutofit/>
          </a:bodyPr>
          <a:lstStyle/>
          <a:p>
            <a:pPr eaLnBrk="1" fontAlgn="auto" hangingPunct="1">
              <a:spcAft>
                <a:spcPts val="0"/>
              </a:spcAft>
              <a:defRPr/>
            </a:pPr>
            <a:r>
              <a:rPr lang="en-US" altLang="en-US" sz="3200" dirty="0">
                <a:solidFill>
                  <a:schemeClr val="tx1">
                    <a:lumMod val="75000"/>
                    <a:lumOff val="25000"/>
                  </a:schemeClr>
                </a:solidFill>
              </a:rPr>
              <a:t>Uses of Logarithmic Transformation (Log and Inverse Log)</a:t>
            </a:r>
            <a:endParaRPr lang="en-US" sz="3200" dirty="0">
              <a:solidFill>
                <a:schemeClr val="tx1">
                  <a:lumMod val="75000"/>
                  <a:lumOff val="25000"/>
                </a:schemeClr>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7F462E8-66B1-4B64-91FD-C94F399CEDD3}"/>
              </a:ext>
            </a:extLst>
          </p:cNvPr>
          <p:cNvSpPr txBox="1">
            <a:spLocks/>
          </p:cNvSpPr>
          <p:nvPr/>
        </p:nvSpPr>
        <p:spPr bwMode="auto">
          <a:xfrm>
            <a:off x="1998663" y="1001713"/>
            <a:ext cx="8229600" cy="336550"/>
          </a:xfrm>
          <a:prstGeom prst="rect">
            <a:avLst/>
          </a:prstGeom>
          <a:noFill/>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a:defRPr/>
            </a:pPr>
            <a:endParaRPr lang="en-US" altLang="en-US" b="1" kern="0" dirty="0"/>
          </a:p>
        </p:txBody>
      </p:sp>
      <p:sp>
        <p:nvSpPr>
          <p:cNvPr id="7" name="Title 6">
            <a:extLst>
              <a:ext uri="{FF2B5EF4-FFF2-40B4-BE49-F238E27FC236}">
                <a16:creationId xmlns:a16="http://schemas.microsoft.com/office/drawing/2014/main" id="{9F6EED5D-996B-476C-A13B-C21B36B75588}"/>
              </a:ext>
            </a:extLst>
          </p:cNvPr>
          <p:cNvSpPr>
            <a:spLocks noGrp="1"/>
          </p:cNvSpPr>
          <p:nvPr>
            <p:ph type="title"/>
          </p:nvPr>
        </p:nvSpPr>
        <p:spPr/>
        <p:txBody>
          <a:bodyPr>
            <a:normAutofit/>
          </a:bodyPr>
          <a:lstStyle/>
          <a:p>
            <a:pPr eaLnBrk="1" hangingPunct="1">
              <a:defRPr/>
            </a:pPr>
            <a:r>
              <a:rPr lang="en-US" altLang="en-US" sz="3600" kern="0" dirty="0"/>
              <a:t>Power-Law or Gamma Correction (Transformation)</a:t>
            </a:r>
            <a:endParaRPr lang="en-US" sz="3600" dirty="0"/>
          </a:p>
        </p:txBody>
      </p:sp>
      <p:sp>
        <p:nvSpPr>
          <p:cNvPr id="12" name="Content Placeholder 11">
            <a:extLst>
              <a:ext uri="{FF2B5EF4-FFF2-40B4-BE49-F238E27FC236}">
                <a16:creationId xmlns:a16="http://schemas.microsoft.com/office/drawing/2014/main" id="{76168C06-4146-D0C0-0DA4-D7AE4EA972BF}"/>
              </a:ext>
            </a:extLst>
          </p:cNvPr>
          <p:cNvSpPr>
            <a:spLocks noGrp="1"/>
          </p:cNvSpPr>
          <p:nvPr>
            <p:ph sz="half" idx="2"/>
          </p:nvPr>
        </p:nvSpPr>
        <p:spPr>
          <a:xfrm>
            <a:off x="6217920" y="1737360"/>
            <a:ext cx="4937760" cy="4023360"/>
          </a:xfrm>
        </p:spPr>
        <p:txBody>
          <a:bodyPr/>
          <a:lstStyle/>
          <a:p>
            <a:pPr algn="just">
              <a:lnSpc>
                <a:spcPct val="150000"/>
              </a:lnSpc>
              <a:buFont typeface="Wingdings" panose="05000000000000000000" pitchFamily="2" charset="2"/>
              <a:buChar char="v"/>
            </a:pPr>
            <a:r>
              <a:rPr lang="en-US" sz="1600" dirty="0"/>
              <a:t>In gamma correction, the darker pixels are typically brightened, while the brighter pixels are darkened. </a:t>
            </a:r>
          </a:p>
          <a:p>
            <a:pPr algn="just">
              <a:lnSpc>
                <a:spcPct val="150000"/>
              </a:lnSpc>
              <a:buFont typeface="Wingdings" panose="05000000000000000000" pitchFamily="2" charset="2"/>
              <a:buChar char="v"/>
            </a:pPr>
            <a:r>
              <a:rPr lang="en-US" sz="1600" dirty="0"/>
              <a:t>The extent of this brightening or darkening depends on the gamma value used.</a:t>
            </a:r>
          </a:p>
          <a:p>
            <a:pPr algn="just">
              <a:lnSpc>
                <a:spcPct val="150000"/>
              </a:lnSpc>
              <a:buFont typeface="Wingdings" panose="05000000000000000000" pitchFamily="2" charset="2"/>
              <a:buChar char="v"/>
            </a:pPr>
            <a:r>
              <a:rPr lang="en-US" sz="1600" dirty="0"/>
              <a:t> For gamma values less than 1, which is typical of most digital images, the darker pixels are brightened more than the brighter pixels, resulting in an overall increase in contrast. </a:t>
            </a:r>
          </a:p>
          <a:p>
            <a:pPr algn="just">
              <a:lnSpc>
                <a:spcPct val="150000"/>
              </a:lnSpc>
              <a:buFont typeface="Wingdings" panose="05000000000000000000" pitchFamily="2" charset="2"/>
              <a:buChar char="v"/>
            </a:pPr>
            <a:r>
              <a:rPr lang="en-US" sz="1600" dirty="0"/>
              <a:t>Conversely, for gamma values greater than 1, the brighter pixels are darkened more than the darker pixels, resulting in an overall decrease in contrast.</a:t>
            </a:r>
          </a:p>
        </p:txBody>
      </p:sp>
      <p:sp>
        <p:nvSpPr>
          <p:cNvPr id="41989" name="Date Placeholder 1">
            <a:extLst>
              <a:ext uri="{FF2B5EF4-FFF2-40B4-BE49-F238E27FC236}">
                <a16:creationId xmlns:a16="http://schemas.microsoft.com/office/drawing/2014/main" id="{6DF22BFC-192F-4332-A91C-1B2CD6902958}"/>
              </a:ext>
            </a:extLst>
          </p:cNvPr>
          <p:cNvSpPr>
            <a:spLocks noGrp="1" noChangeArrowheads="1"/>
          </p:cNvSpPr>
          <p:nvPr>
            <p:ph type="dt" sz="half"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E65D13A5-5678-4A41-A6CD-7D27C0F8E367}" type="datetime1">
              <a:rPr lang="en-US" altLang="en-US" smtClean="0">
                <a:solidFill>
                  <a:srgbClr val="FFFFFF"/>
                </a:solidFill>
              </a:rPr>
              <a:pPr fontAlgn="base">
                <a:spcBef>
                  <a:spcPct val="0"/>
                </a:spcBef>
                <a:spcAft>
                  <a:spcPct val="0"/>
                </a:spcAft>
              </a:pPr>
              <a:t>6/2/2023</a:t>
            </a:fld>
            <a:endParaRPr lang="en-US" altLang="en-US">
              <a:solidFill>
                <a:srgbClr val="FFFFFF"/>
              </a:solidFill>
            </a:endParaRPr>
          </a:p>
        </p:txBody>
      </p:sp>
      <p:sp>
        <p:nvSpPr>
          <p:cNvPr id="3" name="Footer Placeholder 2">
            <a:extLst>
              <a:ext uri="{FF2B5EF4-FFF2-40B4-BE49-F238E27FC236}">
                <a16:creationId xmlns:a16="http://schemas.microsoft.com/office/drawing/2014/main" id="{FAF60C62-99C0-4915-A1DD-FC06BE5B25B5}"/>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41991" name="Slide Number Placeholder 4">
            <a:extLst>
              <a:ext uri="{FF2B5EF4-FFF2-40B4-BE49-F238E27FC236}">
                <a16:creationId xmlns:a16="http://schemas.microsoft.com/office/drawing/2014/main" id="{B08F1D61-29A6-40F4-8B25-8261ADAA964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34355F98-62D1-41A8-B64C-FB1845684166}" type="slidenum">
              <a:rPr lang="en-US" altLang="en-US" smtClean="0">
                <a:solidFill>
                  <a:srgbClr val="FFFFFF"/>
                </a:solidFill>
              </a:rPr>
              <a:pPr/>
              <a:t>31</a:t>
            </a:fld>
            <a:endParaRPr lang="en-US" altLang="en-US">
              <a:solidFill>
                <a:srgbClr val="FFFFFF"/>
              </a:solidFill>
            </a:endParaRPr>
          </a:p>
        </p:txBody>
      </p:sp>
      <p:sp>
        <p:nvSpPr>
          <p:cNvPr id="41992" name="TextBox 9">
            <a:extLst>
              <a:ext uri="{FF2B5EF4-FFF2-40B4-BE49-F238E27FC236}">
                <a16:creationId xmlns:a16="http://schemas.microsoft.com/office/drawing/2014/main" id="{EB31583C-8276-463A-8609-C91B4CF1E841}"/>
              </a:ext>
            </a:extLst>
          </p:cNvPr>
          <p:cNvSpPr txBox="1">
            <a:spLocks noChangeArrowheads="1"/>
          </p:cNvSpPr>
          <p:nvPr/>
        </p:nvSpPr>
        <p:spPr bwMode="auto">
          <a:xfrm>
            <a:off x="2314575" y="5876291"/>
            <a:ext cx="2743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r>
              <a:rPr lang="en-US" altLang="en-US" dirty="0"/>
              <a:t>Figure 9: Power law curve</a:t>
            </a:r>
          </a:p>
        </p:txBody>
      </p:sp>
      <p:pic>
        <p:nvPicPr>
          <p:cNvPr id="13" name="Picture 2">
            <a:extLst>
              <a:ext uri="{FF2B5EF4-FFF2-40B4-BE49-F238E27FC236}">
                <a16:creationId xmlns:a16="http://schemas.microsoft.com/office/drawing/2014/main" id="{7BBF7832-8821-64B0-E390-57AB7DD5D033}"/>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406577" y="1846263"/>
            <a:ext cx="4319483"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2C61E-979F-7305-307E-A0FDF95AAEE8}"/>
              </a:ext>
            </a:extLst>
          </p:cNvPr>
          <p:cNvSpPr>
            <a:spLocks noGrp="1"/>
          </p:cNvSpPr>
          <p:nvPr>
            <p:ph type="title"/>
          </p:nvPr>
        </p:nvSpPr>
        <p:spPr/>
        <p:txBody>
          <a:bodyPr>
            <a:normAutofit/>
          </a:bodyPr>
          <a:lstStyle/>
          <a:p>
            <a:r>
              <a:rPr lang="en-US" altLang="en-US" sz="3600" kern="0" dirty="0"/>
              <a:t>Power-Law or Gamma Correction (Transformation)</a:t>
            </a:r>
            <a:endParaRPr lang="en-US" sz="3600" dirty="0"/>
          </a:p>
        </p:txBody>
      </p:sp>
      <p:sp>
        <p:nvSpPr>
          <p:cNvPr id="3" name="Content Placeholder 2">
            <a:extLst>
              <a:ext uri="{FF2B5EF4-FFF2-40B4-BE49-F238E27FC236}">
                <a16:creationId xmlns:a16="http://schemas.microsoft.com/office/drawing/2014/main" id="{92971872-9B08-9610-D44F-888A9F07D620}"/>
              </a:ext>
            </a:extLst>
          </p:cNvPr>
          <p:cNvSpPr>
            <a:spLocks noGrp="1"/>
          </p:cNvSpPr>
          <p:nvPr>
            <p:ph idx="1"/>
          </p:nvPr>
        </p:nvSpPr>
        <p:spPr/>
        <p:txBody>
          <a:bodyPr/>
          <a:lstStyle/>
          <a:p>
            <a:pPr>
              <a:lnSpc>
                <a:spcPct val="150000"/>
              </a:lnSpc>
              <a:buFont typeface="Wingdings" panose="05000000000000000000" pitchFamily="2" charset="2"/>
              <a:buChar char="v"/>
            </a:pPr>
            <a:r>
              <a:rPr lang="en-US" dirty="0"/>
              <a:t>When the gamma values are higher than 1, it causes the darker regions of the image to become even darker, while the brighter regions become less bright. </a:t>
            </a:r>
          </a:p>
          <a:p>
            <a:pPr>
              <a:lnSpc>
                <a:spcPct val="150000"/>
              </a:lnSpc>
              <a:buFont typeface="Wingdings" panose="05000000000000000000" pitchFamily="2" charset="2"/>
              <a:buChar char="v"/>
            </a:pPr>
            <a:r>
              <a:rPr lang="en-US" dirty="0"/>
              <a:t>As a result, the image may appear to have lower contrast and overall darker.</a:t>
            </a:r>
          </a:p>
          <a:p>
            <a:pPr>
              <a:lnSpc>
                <a:spcPct val="150000"/>
              </a:lnSpc>
              <a:buFont typeface="Wingdings" panose="05000000000000000000" pitchFamily="2" charset="2"/>
              <a:buChar char="v"/>
            </a:pPr>
            <a:r>
              <a:rPr lang="en-US" dirty="0"/>
              <a:t>When the gamma values are less than 1, it causes the brighter regions of the image to become even brighter, while the darker regions become less dark/brighter.</a:t>
            </a:r>
          </a:p>
          <a:p>
            <a:pPr>
              <a:lnSpc>
                <a:spcPct val="150000"/>
              </a:lnSpc>
              <a:buFont typeface="Wingdings" panose="05000000000000000000" pitchFamily="2" charset="2"/>
              <a:buChar char="v"/>
            </a:pPr>
            <a:r>
              <a:rPr lang="en-US" dirty="0"/>
              <a:t>As a result, the image may appear to have higher contrast and overall brighter.</a:t>
            </a:r>
          </a:p>
        </p:txBody>
      </p:sp>
      <p:sp>
        <p:nvSpPr>
          <p:cNvPr id="4" name="Date Placeholder 3">
            <a:extLst>
              <a:ext uri="{FF2B5EF4-FFF2-40B4-BE49-F238E27FC236}">
                <a16:creationId xmlns:a16="http://schemas.microsoft.com/office/drawing/2014/main" id="{A96EB616-7718-B555-0A3B-48A9D04704A3}"/>
              </a:ext>
            </a:extLst>
          </p:cNvPr>
          <p:cNvSpPr>
            <a:spLocks noGrp="1"/>
          </p:cNvSpPr>
          <p:nvPr>
            <p:ph type="dt" sz="half" idx="10"/>
          </p:nvPr>
        </p:nvSpPr>
        <p:spPr/>
        <p:txBody>
          <a:bodyPr/>
          <a:lstStyle/>
          <a:p>
            <a:pPr>
              <a:defRPr/>
            </a:pPr>
            <a:fld id="{DAD345AE-B275-4CE7-A38B-E3F8F3FE1212}"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3285E5CD-5E85-E2E1-016B-AF48FF558E06}"/>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6" name="Slide Number Placeholder 5">
            <a:extLst>
              <a:ext uri="{FF2B5EF4-FFF2-40B4-BE49-F238E27FC236}">
                <a16:creationId xmlns:a16="http://schemas.microsoft.com/office/drawing/2014/main" id="{763322BD-68A3-A75B-B7B5-CD4FFC7E71AF}"/>
              </a:ext>
            </a:extLst>
          </p:cNvPr>
          <p:cNvSpPr>
            <a:spLocks noGrp="1"/>
          </p:cNvSpPr>
          <p:nvPr>
            <p:ph type="sldNum" sz="quarter" idx="12"/>
          </p:nvPr>
        </p:nvSpPr>
        <p:spPr/>
        <p:txBody>
          <a:bodyPr/>
          <a:lstStyle/>
          <a:p>
            <a:pPr>
              <a:defRPr/>
            </a:pPr>
            <a:fld id="{B742929E-3215-438D-B407-7DB5FA037565}" type="slidenum">
              <a:rPr lang="en-US" altLang="en-US" smtClean="0"/>
              <a:pPr>
                <a:defRPr/>
              </a:pPr>
              <a:t>32</a:t>
            </a:fld>
            <a:endParaRPr lang="en-US" altLang="en-US"/>
          </a:p>
        </p:txBody>
      </p:sp>
    </p:spTree>
    <p:extLst>
      <p:ext uri="{BB962C8B-B14F-4D97-AF65-F5344CB8AC3E}">
        <p14:creationId xmlns:p14="http://schemas.microsoft.com/office/powerpoint/2010/main" val="4634431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FEDFF-046C-4CA2-A316-E75106A6A3C0}"/>
              </a:ext>
            </a:extLst>
          </p:cNvPr>
          <p:cNvSpPr>
            <a:spLocks noGrp="1"/>
          </p:cNvSpPr>
          <p:nvPr>
            <p:ph type="title"/>
          </p:nvPr>
        </p:nvSpPr>
        <p:spPr/>
        <p:txBody>
          <a:bodyPr>
            <a:normAutofit/>
          </a:bodyPr>
          <a:lstStyle/>
          <a:p>
            <a:pPr eaLnBrk="1" hangingPunct="1">
              <a:defRPr/>
            </a:pPr>
            <a:r>
              <a:rPr lang="en-US" sz="3600" dirty="0"/>
              <a:t>Power Law or Gamma Correction (Transformation) </a:t>
            </a:r>
          </a:p>
        </p:txBody>
      </p:sp>
      <p:sp>
        <p:nvSpPr>
          <p:cNvPr id="3" name="Content Placeholder 2">
            <a:extLst>
              <a:ext uri="{FF2B5EF4-FFF2-40B4-BE49-F238E27FC236}">
                <a16:creationId xmlns:a16="http://schemas.microsoft.com/office/drawing/2014/main" id="{3A8AA736-F2D4-471F-8CDD-5A25AA30D587}"/>
              </a:ext>
            </a:extLst>
          </p:cNvPr>
          <p:cNvSpPr>
            <a:spLocks noGrp="1" noRot="1" noChangeAspect="1" noMove="1" noResize="1" noEditPoints="1" noAdjustHandles="1" noChangeArrowheads="1" noChangeShapeType="1" noTextEdit="1"/>
          </p:cNvSpPr>
          <p:nvPr>
            <p:ph idx="1"/>
          </p:nvPr>
        </p:nvSpPr>
        <p:spPr>
          <a:xfrm>
            <a:off x="1266646" y="1736725"/>
            <a:ext cx="10058400" cy="4460269"/>
          </a:xfrm>
          <a:blipFill>
            <a:blip r:embed="rId2"/>
            <a:stretch>
              <a:fillRect l="-1152"/>
            </a:stretch>
          </a:blipFill>
        </p:spPr>
        <p:txBody>
          <a:bodyPr/>
          <a:lstStyle/>
          <a:p>
            <a:pPr>
              <a:defRPr/>
            </a:pPr>
            <a:r>
              <a:rPr lang="en-US" dirty="0">
                <a:noFill/>
              </a:rPr>
              <a:t> </a:t>
            </a:r>
          </a:p>
        </p:txBody>
      </p:sp>
      <p:sp>
        <p:nvSpPr>
          <p:cNvPr id="4" name="Date Placeholder 3">
            <a:extLst>
              <a:ext uri="{FF2B5EF4-FFF2-40B4-BE49-F238E27FC236}">
                <a16:creationId xmlns:a16="http://schemas.microsoft.com/office/drawing/2014/main" id="{6BDC6B60-8501-4476-B1A1-40347C9A0F4D}"/>
              </a:ext>
            </a:extLst>
          </p:cNvPr>
          <p:cNvSpPr>
            <a:spLocks noGrp="1"/>
          </p:cNvSpPr>
          <p:nvPr>
            <p:ph type="dt" sz="quarter" idx="10"/>
          </p:nvPr>
        </p:nvSpPr>
        <p:spPr/>
        <p:txBody>
          <a:bodyPr/>
          <a:lstStyle/>
          <a:p>
            <a:pPr>
              <a:defRPr/>
            </a:pPr>
            <a:fld id="{27DDDCA1-33B5-409C-B9BC-7343E8E22E2B}"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B9C5D0A3-3991-429B-96E9-3D23E44CD53D}"/>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40966" name="Slide Number Placeholder 5">
            <a:extLst>
              <a:ext uri="{FF2B5EF4-FFF2-40B4-BE49-F238E27FC236}">
                <a16:creationId xmlns:a16="http://schemas.microsoft.com/office/drawing/2014/main" id="{31A5B856-7749-45FF-A292-8CF99E031E3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739A9164-B875-4181-8A69-63D2775FA1B1}" type="slidenum">
              <a:rPr lang="en-US" altLang="en-US" smtClean="0">
                <a:solidFill>
                  <a:srgbClr val="FFFFFF"/>
                </a:solidFill>
              </a:rPr>
              <a:pPr/>
              <a:t>33</a:t>
            </a:fld>
            <a:endParaRPr lang="en-US" altLang="en-US">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a:extLst>
              <a:ext uri="{FF2B5EF4-FFF2-40B4-BE49-F238E27FC236}">
                <a16:creationId xmlns:a16="http://schemas.microsoft.com/office/drawing/2014/main" id="{9038D7F7-CD57-499C-AF98-597CEA0804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1700" y="1827213"/>
            <a:ext cx="5308600" cy="424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Date Placeholder 1">
            <a:extLst>
              <a:ext uri="{FF2B5EF4-FFF2-40B4-BE49-F238E27FC236}">
                <a16:creationId xmlns:a16="http://schemas.microsoft.com/office/drawing/2014/main" id="{44F1C474-322E-4D08-BD5B-5131EE45F5C3}"/>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DC779C7A-E3B9-428A-83FE-20EB9F9E72E3}" type="datetime1">
              <a:rPr lang="en-US" altLang="en-US" smtClean="0">
                <a:solidFill>
                  <a:srgbClr val="FFFFFF"/>
                </a:solidFill>
              </a:rPr>
              <a:pPr fontAlgn="base">
                <a:spcBef>
                  <a:spcPct val="0"/>
                </a:spcBef>
                <a:spcAft>
                  <a:spcPct val="0"/>
                </a:spcAft>
              </a:pPr>
              <a:t>6/2/2023</a:t>
            </a:fld>
            <a:endParaRPr lang="en-US" altLang="en-US">
              <a:solidFill>
                <a:srgbClr val="FFFFFF"/>
              </a:solidFill>
            </a:endParaRPr>
          </a:p>
        </p:txBody>
      </p:sp>
      <p:sp>
        <p:nvSpPr>
          <p:cNvPr id="3" name="Footer Placeholder 2">
            <a:extLst>
              <a:ext uri="{FF2B5EF4-FFF2-40B4-BE49-F238E27FC236}">
                <a16:creationId xmlns:a16="http://schemas.microsoft.com/office/drawing/2014/main" id="{6DEEB565-068D-497C-A6B4-F700757C7D10}"/>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43013" name="Slide Number Placeholder 4">
            <a:extLst>
              <a:ext uri="{FF2B5EF4-FFF2-40B4-BE49-F238E27FC236}">
                <a16:creationId xmlns:a16="http://schemas.microsoft.com/office/drawing/2014/main" id="{1694E3DF-5BC7-4316-BDDC-8DDE8631245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1D27689C-ACE9-4454-848C-4C6B37343665}" type="slidenum">
              <a:rPr lang="en-US" altLang="en-US" smtClean="0">
                <a:solidFill>
                  <a:srgbClr val="FFFFFF"/>
                </a:solidFill>
              </a:rPr>
              <a:pPr/>
              <a:t>34</a:t>
            </a:fld>
            <a:endParaRPr lang="en-US" altLang="en-US">
              <a:solidFill>
                <a:srgbClr val="FFFFFF"/>
              </a:solidFill>
            </a:endParaRPr>
          </a:p>
        </p:txBody>
      </p:sp>
      <p:sp>
        <p:nvSpPr>
          <p:cNvPr id="8" name="Title 1">
            <a:extLst>
              <a:ext uri="{FF2B5EF4-FFF2-40B4-BE49-F238E27FC236}">
                <a16:creationId xmlns:a16="http://schemas.microsoft.com/office/drawing/2014/main" id="{2DFA6FDF-0CEA-4FDB-9626-ACEEF15E40D5}"/>
              </a:ext>
            </a:extLst>
          </p:cNvPr>
          <p:cNvSpPr txBox="1">
            <a:spLocks/>
          </p:cNvSpPr>
          <p:nvPr/>
        </p:nvSpPr>
        <p:spPr>
          <a:xfrm>
            <a:off x="1096963" y="277813"/>
            <a:ext cx="10058400" cy="1447800"/>
          </a:xfrm>
          <a:prstGeom prst="rect">
            <a:avLst/>
          </a:prstGeom>
        </p:spPr>
        <p:txBody>
          <a:bodyPr anchor="b">
            <a:normAutofit/>
          </a:bodyPr>
          <a:lstStyle>
            <a:lvl1pPr marL="0" algn="l" rtl="0" fontAlgn="base">
              <a:lnSpc>
                <a:spcPct val="85000"/>
              </a:lnSpc>
              <a:spcBef>
                <a:spcPct val="0"/>
              </a:spcBef>
              <a:spcAft>
                <a:spcPct val="0"/>
              </a:spcAft>
              <a:defRPr sz="4800" kern="1200" spc="-50">
                <a:solidFill>
                  <a:srgbClr val="404040"/>
                </a:solidFill>
                <a:latin typeface="+mj-lt"/>
                <a:ea typeface="+mj-ea"/>
                <a:cs typeface="+mj-cs"/>
              </a:defRPr>
            </a:lvl1pPr>
            <a:lvl2pPr algn="l" rtl="0" fontAlgn="base">
              <a:lnSpc>
                <a:spcPct val="85000"/>
              </a:lnSpc>
              <a:spcBef>
                <a:spcPct val="0"/>
              </a:spcBef>
              <a:spcAft>
                <a:spcPct val="0"/>
              </a:spcAft>
              <a:defRPr sz="4800">
                <a:solidFill>
                  <a:srgbClr val="404040"/>
                </a:solidFill>
                <a:latin typeface="Times New Roman" panose="02020603050405020304" pitchFamily="18" charset="0"/>
              </a:defRPr>
            </a:lvl2pPr>
            <a:lvl3pPr algn="l" rtl="0" fontAlgn="base">
              <a:lnSpc>
                <a:spcPct val="85000"/>
              </a:lnSpc>
              <a:spcBef>
                <a:spcPct val="0"/>
              </a:spcBef>
              <a:spcAft>
                <a:spcPct val="0"/>
              </a:spcAft>
              <a:defRPr sz="4800">
                <a:solidFill>
                  <a:srgbClr val="404040"/>
                </a:solidFill>
                <a:latin typeface="Times New Roman" panose="02020603050405020304" pitchFamily="18" charset="0"/>
              </a:defRPr>
            </a:lvl3pPr>
            <a:lvl4pPr algn="l" rtl="0" fontAlgn="base">
              <a:lnSpc>
                <a:spcPct val="85000"/>
              </a:lnSpc>
              <a:spcBef>
                <a:spcPct val="0"/>
              </a:spcBef>
              <a:spcAft>
                <a:spcPct val="0"/>
              </a:spcAft>
              <a:defRPr sz="4800">
                <a:solidFill>
                  <a:srgbClr val="404040"/>
                </a:solidFill>
                <a:latin typeface="Times New Roman" panose="02020603050405020304" pitchFamily="18" charset="0"/>
              </a:defRPr>
            </a:lvl4pPr>
            <a:lvl5pPr algn="l" rtl="0" fontAlgn="base">
              <a:lnSpc>
                <a:spcPct val="85000"/>
              </a:lnSpc>
              <a:spcBef>
                <a:spcPct val="0"/>
              </a:spcBef>
              <a:spcAft>
                <a:spcPct val="0"/>
              </a:spcAft>
              <a:defRPr sz="4800">
                <a:solidFill>
                  <a:srgbClr val="404040"/>
                </a:solidFill>
                <a:latin typeface="Times New Roman" panose="02020603050405020304" pitchFamily="18" charset="0"/>
              </a:defRPr>
            </a:lvl5pPr>
            <a:lvl6pPr marL="457200" algn="l" rtl="0" fontAlgn="base">
              <a:lnSpc>
                <a:spcPct val="85000"/>
              </a:lnSpc>
              <a:spcBef>
                <a:spcPct val="0"/>
              </a:spcBef>
              <a:spcAft>
                <a:spcPct val="0"/>
              </a:spcAft>
              <a:defRPr sz="4800">
                <a:solidFill>
                  <a:srgbClr val="404040"/>
                </a:solidFill>
                <a:latin typeface="Times New Roman" panose="02020603050405020304" pitchFamily="18" charset="0"/>
              </a:defRPr>
            </a:lvl6pPr>
            <a:lvl7pPr marL="914400" algn="l" rtl="0" fontAlgn="base">
              <a:lnSpc>
                <a:spcPct val="85000"/>
              </a:lnSpc>
              <a:spcBef>
                <a:spcPct val="0"/>
              </a:spcBef>
              <a:spcAft>
                <a:spcPct val="0"/>
              </a:spcAft>
              <a:defRPr sz="4800">
                <a:solidFill>
                  <a:srgbClr val="404040"/>
                </a:solidFill>
                <a:latin typeface="Times New Roman" panose="02020603050405020304" pitchFamily="18" charset="0"/>
              </a:defRPr>
            </a:lvl7pPr>
            <a:lvl8pPr marL="1371600" algn="l" rtl="0" fontAlgn="base">
              <a:lnSpc>
                <a:spcPct val="85000"/>
              </a:lnSpc>
              <a:spcBef>
                <a:spcPct val="0"/>
              </a:spcBef>
              <a:spcAft>
                <a:spcPct val="0"/>
              </a:spcAft>
              <a:defRPr sz="4800">
                <a:solidFill>
                  <a:srgbClr val="404040"/>
                </a:solidFill>
                <a:latin typeface="Times New Roman" panose="02020603050405020304" pitchFamily="18" charset="0"/>
              </a:defRPr>
            </a:lvl8pPr>
            <a:lvl9pPr marL="1828800" algn="l" rtl="0" fontAlgn="base">
              <a:lnSpc>
                <a:spcPct val="85000"/>
              </a:lnSpc>
              <a:spcBef>
                <a:spcPct val="0"/>
              </a:spcBef>
              <a:spcAft>
                <a:spcPct val="0"/>
              </a:spcAft>
              <a:defRPr sz="4800">
                <a:solidFill>
                  <a:srgbClr val="404040"/>
                </a:solidFill>
                <a:latin typeface="Times New Roman" panose="02020603050405020304" pitchFamily="18" charset="0"/>
              </a:defRPr>
            </a:lvl9pPr>
          </a:lstStyle>
          <a:p>
            <a:pPr defTabSz="914400" eaLnBrk="1" hangingPunct="1">
              <a:defRPr/>
            </a:pPr>
            <a:r>
              <a:rPr lang="en-US" altLang="en-US" sz="3600" kern="0" dirty="0"/>
              <a:t>Power-Law or Gamma Correction (Transformation)</a:t>
            </a:r>
            <a:endParaRPr lang="en-US" sz="3600" dirty="0"/>
          </a:p>
        </p:txBody>
      </p:sp>
      <p:sp>
        <p:nvSpPr>
          <p:cNvPr id="43015" name="TextBox 8">
            <a:extLst>
              <a:ext uri="{FF2B5EF4-FFF2-40B4-BE49-F238E27FC236}">
                <a16:creationId xmlns:a16="http://schemas.microsoft.com/office/drawing/2014/main" id="{FC8C9954-8E0D-4699-A848-073CC52EE4D4}"/>
              </a:ext>
            </a:extLst>
          </p:cNvPr>
          <p:cNvSpPr txBox="1">
            <a:spLocks noChangeArrowheads="1"/>
          </p:cNvSpPr>
          <p:nvPr/>
        </p:nvSpPr>
        <p:spPr bwMode="auto">
          <a:xfrm>
            <a:off x="4279900" y="5959475"/>
            <a:ext cx="40624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r>
              <a:rPr lang="en-US" altLang="en-US"/>
              <a:t>Figure 10: Effect of gamma correction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752B78C3-DFC7-471B-A381-753B8F7E97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7575" y="1819275"/>
            <a:ext cx="5276850" cy="41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a:extLst>
              <a:ext uri="{FF2B5EF4-FFF2-40B4-BE49-F238E27FC236}">
                <a16:creationId xmlns:a16="http://schemas.microsoft.com/office/drawing/2014/main" id="{CC55A343-21D1-4FDD-953D-C486C7E66947}"/>
              </a:ext>
            </a:extLst>
          </p:cNvPr>
          <p:cNvSpPr>
            <a:spLocks noGrp="1"/>
          </p:cNvSpPr>
          <p:nvPr>
            <p:ph type="title"/>
          </p:nvPr>
        </p:nvSpPr>
        <p:spPr/>
        <p:txBody>
          <a:bodyPr>
            <a:normAutofit/>
          </a:bodyPr>
          <a:lstStyle/>
          <a:p>
            <a:pPr eaLnBrk="1" hangingPunct="1">
              <a:defRPr/>
            </a:pPr>
            <a:r>
              <a:rPr lang="en-US" altLang="en-US" sz="3600" kern="0" dirty="0"/>
              <a:t>Power-Law or Gamma Correction (Transformation)</a:t>
            </a:r>
            <a:endParaRPr lang="en-US" sz="3600" dirty="0"/>
          </a:p>
        </p:txBody>
      </p:sp>
      <p:sp>
        <p:nvSpPr>
          <p:cNvPr id="44036" name="Date Placeholder 1">
            <a:extLst>
              <a:ext uri="{FF2B5EF4-FFF2-40B4-BE49-F238E27FC236}">
                <a16:creationId xmlns:a16="http://schemas.microsoft.com/office/drawing/2014/main" id="{2ECFA721-F12A-4F80-A27C-D782B27F4BEB}"/>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8F64E656-0C2A-4781-B858-A1D83E06C4F0}" type="datetime1">
              <a:rPr lang="en-US" altLang="en-US" smtClean="0">
                <a:solidFill>
                  <a:srgbClr val="FFFFFF"/>
                </a:solidFill>
              </a:rPr>
              <a:pPr fontAlgn="base">
                <a:spcBef>
                  <a:spcPct val="0"/>
                </a:spcBef>
                <a:spcAft>
                  <a:spcPct val="0"/>
                </a:spcAft>
              </a:pPr>
              <a:t>6/2/2023</a:t>
            </a:fld>
            <a:endParaRPr lang="en-US" altLang="en-US">
              <a:solidFill>
                <a:srgbClr val="FFFFFF"/>
              </a:solidFill>
            </a:endParaRPr>
          </a:p>
        </p:txBody>
      </p:sp>
      <p:sp>
        <p:nvSpPr>
          <p:cNvPr id="3" name="Footer Placeholder 2">
            <a:extLst>
              <a:ext uri="{FF2B5EF4-FFF2-40B4-BE49-F238E27FC236}">
                <a16:creationId xmlns:a16="http://schemas.microsoft.com/office/drawing/2014/main" id="{85FF8266-0AF6-443E-9D74-189096AFA0AC}"/>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44038" name="Slide Number Placeholder 4">
            <a:extLst>
              <a:ext uri="{FF2B5EF4-FFF2-40B4-BE49-F238E27FC236}">
                <a16:creationId xmlns:a16="http://schemas.microsoft.com/office/drawing/2014/main" id="{E118ACEA-F5C3-47D7-B52F-8912267C20A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3B694869-3DE3-46E4-A0AA-75089E5248B5}" type="slidenum">
              <a:rPr lang="en-US" altLang="en-US" smtClean="0">
                <a:solidFill>
                  <a:srgbClr val="FFFFFF"/>
                </a:solidFill>
              </a:rPr>
              <a:pPr/>
              <a:t>35</a:t>
            </a:fld>
            <a:endParaRPr lang="en-US" altLang="en-US">
              <a:solidFill>
                <a:srgbClr val="FFFFFF"/>
              </a:solidFill>
            </a:endParaRPr>
          </a:p>
        </p:txBody>
      </p:sp>
      <p:sp>
        <p:nvSpPr>
          <p:cNvPr id="44039" name="TextBox 14">
            <a:extLst>
              <a:ext uri="{FF2B5EF4-FFF2-40B4-BE49-F238E27FC236}">
                <a16:creationId xmlns:a16="http://schemas.microsoft.com/office/drawing/2014/main" id="{A992C284-3992-4ACD-87E2-C82F315B9601}"/>
              </a:ext>
            </a:extLst>
          </p:cNvPr>
          <p:cNvSpPr txBox="1">
            <a:spLocks noChangeArrowheads="1"/>
          </p:cNvSpPr>
          <p:nvPr/>
        </p:nvSpPr>
        <p:spPr bwMode="auto">
          <a:xfrm>
            <a:off x="4279900" y="5959475"/>
            <a:ext cx="40624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r>
              <a:rPr lang="en-US" altLang="en-US"/>
              <a:t>Figure 11: Effect of gamma correction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Box 6">
            <a:extLst>
              <a:ext uri="{FF2B5EF4-FFF2-40B4-BE49-F238E27FC236}">
                <a16:creationId xmlns:a16="http://schemas.microsoft.com/office/drawing/2014/main" id="{B603C7EB-48BB-4405-B1CA-151703804258}"/>
              </a:ext>
            </a:extLst>
          </p:cNvPr>
          <p:cNvSpPr txBox="1">
            <a:spLocks noChangeArrowheads="1"/>
          </p:cNvSpPr>
          <p:nvPr/>
        </p:nvSpPr>
        <p:spPr bwMode="auto">
          <a:xfrm>
            <a:off x="1154113" y="2828925"/>
            <a:ext cx="1005840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algn="just" eaLnBrk="1" hangingPunct="1">
              <a:lnSpc>
                <a:spcPct val="150000"/>
              </a:lnSpc>
            </a:pPr>
            <a:r>
              <a:rPr lang="en-US" altLang="en-US" sz="2000" b="1">
                <a:solidFill>
                  <a:srgbClr val="00B050"/>
                </a:solidFill>
              </a:rPr>
              <a:t>Important Notes: </a:t>
            </a:r>
            <a:r>
              <a:rPr lang="en-US" altLang="en-US" sz="2000">
                <a:solidFill>
                  <a:srgbClr val="00B050"/>
                </a:solidFill>
              </a:rPr>
              <a:t>Sometimes, a higher gamma makes the displayed image look better to viewers than the original because of an increase in contrast. However, the objective of gamma correction is to produce a faithful display of an input image.</a:t>
            </a:r>
          </a:p>
        </p:txBody>
      </p:sp>
      <p:sp>
        <p:nvSpPr>
          <p:cNvPr id="7" name="Title 6">
            <a:extLst>
              <a:ext uri="{FF2B5EF4-FFF2-40B4-BE49-F238E27FC236}">
                <a16:creationId xmlns:a16="http://schemas.microsoft.com/office/drawing/2014/main" id="{ED965480-3908-42AA-9D08-2FDF0B0487DA}"/>
              </a:ext>
            </a:extLst>
          </p:cNvPr>
          <p:cNvSpPr>
            <a:spLocks noGrp="1"/>
          </p:cNvSpPr>
          <p:nvPr>
            <p:ph type="title"/>
          </p:nvPr>
        </p:nvSpPr>
        <p:spPr>
          <a:xfrm>
            <a:off x="1096963" y="268288"/>
            <a:ext cx="10058400" cy="1449387"/>
          </a:xfrm>
        </p:spPr>
        <p:txBody>
          <a:bodyPr>
            <a:normAutofit/>
          </a:bodyPr>
          <a:lstStyle/>
          <a:p>
            <a:pPr eaLnBrk="1" hangingPunct="1">
              <a:defRPr/>
            </a:pPr>
            <a:r>
              <a:rPr lang="en-US" altLang="en-US" sz="3600" kern="0" dirty="0"/>
              <a:t>Power-Law or Gamma Correction (Transformation)</a:t>
            </a:r>
            <a:endParaRPr lang="en-US" sz="3600" dirty="0"/>
          </a:p>
        </p:txBody>
      </p:sp>
      <p:sp>
        <p:nvSpPr>
          <p:cNvPr id="45060" name="Date Placeholder 1">
            <a:extLst>
              <a:ext uri="{FF2B5EF4-FFF2-40B4-BE49-F238E27FC236}">
                <a16:creationId xmlns:a16="http://schemas.microsoft.com/office/drawing/2014/main" id="{0A5507D4-AD01-4681-B7D6-88F04A1A694E}"/>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92D3AAF4-5CCB-454F-9C65-1DCFACA42C77}" type="datetime1">
              <a:rPr lang="en-US" altLang="en-US" smtClean="0">
                <a:solidFill>
                  <a:srgbClr val="FFFFFF"/>
                </a:solidFill>
              </a:rPr>
              <a:pPr fontAlgn="base">
                <a:spcBef>
                  <a:spcPct val="0"/>
                </a:spcBef>
                <a:spcAft>
                  <a:spcPct val="0"/>
                </a:spcAft>
              </a:pPr>
              <a:t>6/2/2023</a:t>
            </a:fld>
            <a:endParaRPr lang="en-US" altLang="en-US">
              <a:solidFill>
                <a:srgbClr val="FFFFFF"/>
              </a:solidFill>
            </a:endParaRPr>
          </a:p>
        </p:txBody>
      </p:sp>
      <p:sp>
        <p:nvSpPr>
          <p:cNvPr id="3" name="Footer Placeholder 2">
            <a:extLst>
              <a:ext uri="{FF2B5EF4-FFF2-40B4-BE49-F238E27FC236}">
                <a16:creationId xmlns:a16="http://schemas.microsoft.com/office/drawing/2014/main" id="{71CEBFED-80AB-4765-A35F-86B0E5DB5254}"/>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45062" name="Slide Number Placeholder 4">
            <a:extLst>
              <a:ext uri="{FF2B5EF4-FFF2-40B4-BE49-F238E27FC236}">
                <a16:creationId xmlns:a16="http://schemas.microsoft.com/office/drawing/2014/main" id="{A0940421-B771-4184-BA96-7EDFF2B910B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FEE977F8-7A6D-46F5-9278-33047888600C}" type="slidenum">
              <a:rPr lang="en-US" altLang="en-US" smtClean="0">
                <a:solidFill>
                  <a:srgbClr val="FFFFFF"/>
                </a:solidFill>
              </a:rPr>
              <a:pPr/>
              <a:t>36</a:t>
            </a:fld>
            <a:endParaRPr lang="en-US" altLang="en-US">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1C69C-8E85-4EAA-8BD1-299C689DAFDF}"/>
              </a:ext>
            </a:extLst>
          </p:cNvPr>
          <p:cNvSpPr>
            <a:spLocks noGrp="1"/>
          </p:cNvSpPr>
          <p:nvPr>
            <p:ph type="title"/>
          </p:nvPr>
        </p:nvSpPr>
        <p:spPr/>
        <p:txBody>
          <a:bodyPr>
            <a:normAutofit/>
          </a:bodyPr>
          <a:lstStyle/>
          <a:p>
            <a:pPr eaLnBrk="1" hangingPunct="1">
              <a:defRPr/>
            </a:pPr>
            <a:r>
              <a:rPr lang="en-US" altLang="en-US" sz="3600" kern="0" dirty="0"/>
              <a:t>Power-Law or Gamma Correction (Transformation)</a:t>
            </a:r>
            <a:endParaRPr lang="en-US" sz="3600" dirty="0"/>
          </a:p>
        </p:txBody>
      </p:sp>
      <p:sp>
        <p:nvSpPr>
          <p:cNvPr id="46083" name="Date Placeholder 1">
            <a:extLst>
              <a:ext uri="{FF2B5EF4-FFF2-40B4-BE49-F238E27FC236}">
                <a16:creationId xmlns:a16="http://schemas.microsoft.com/office/drawing/2014/main" id="{170282B1-7952-48D3-9B8C-439AB4208C4B}"/>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FE2E25CC-440A-4738-831D-00262AC1A396}" type="datetime1">
              <a:rPr lang="en-US" altLang="en-US" smtClean="0">
                <a:solidFill>
                  <a:srgbClr val="FFFFFF"/>
                </a:solidFill>
              </a:rPr>
              <a:pPr fontAlgn="base">
                <a:spcBef>
                  <a:spcPct val="0"/>
                </a:spcBef>
                <a:spcAft>
                  <a:spcPct val="0"/>
                </a:spcAft>
              </a:pPr>
              <a:t>6/2/2023</a:t>
            </a:fld>
            <a:endParaRPr lang="en-US" altLang="en-US">
              <a:solidFill>
                <a:srgbClr val="FFFFFF"/>
              </a:solidFill>
            </a:endParaRPr>
          </a:p>
        </p:txBody>
      </p:sp>
      <p:sp>
        <p:nvSpPr>
          <p:cNvPr id="3" name="Footer Placeholder 2">
            <a:extLst>
              <a:ext uri="{FF2B5EF4-FFF2-40B4-BE49-F238E27FC236}">
                <a16:creationId xmlns:a16="http://schemas.microsoft.com/office/drawing/2014/main" id="{B4E0E56E-E760-465F-AF6C-A7DB9F13A39F}"/>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46085" name="Slide Number Placeholder 4">
            <a:extLst>
              <a:ext uri="{FF2B5EF4-FFF2-40B4-BE49-F238E27FC236}">
                <a16:creationId xmlns:a16="http://schemas.microsoft.com/office/drawing/2014/main" id="{02A7EEF3-FFCD-4BC3-AC44-D3EAFB4E235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D07C77B5-C24C-436F-B876-183E4AC81E48}" type="slidenum">
              <a:rPr lang="en-US" altLang="en-US" smtClean="0">
                <a:solidFill>
                  <a:srgbClr val="FFFFFF"/>
                </a:solidFill>
              </a:rPr>
              <a:pPr/>
              <a:t>37</a:t>
            </a:fld>
            <a:endParaRPr lang="en-US" altLang="en-US">
              <a:solidFill>
                <a:srgbClr val="FFFFFF"/>
              </a:solidFill>
            </a:endParaRPr>
          </a:p>
        </p:txBody>
      </p:sp>
      <p:sp>
        <p:nvSpPr>
          <p:cNvPr id="8" name="TextBox 7">
            <a:extLst>
              <a:ext uri="{FF2B5EF4-FFF2-40B4-BE49-F238E27FC236}">
                <a16:creationId xmlns:a16="http://schemas.microsoft.com/office/drawing/2014/main" id="{DB55A252-B2AE-47A6-915B-54CC14A4956D}"/>
              </a:ext>
            </a:extLst>
          </p:cNvPr>
          <p:cNvSpPr txBox="1">
            <a:spLocks noRot="1" noChangeAspect="1" noMove="1" noResize="1" noEditPoints="1" noAdjustHandles="1" noChangeArrowheads="1" noChangeShapeType="1" noTextEdit="1"/>
          </p:cNvSpPr>
          <p:nvPr/>
        </p:nvSpPr>
        <p:spPr>
          <a:xfrm>
            <a:off x="1046382" y="2645932"/>
            <a:ext cx="4822825" cy="2031325"/>
          </a:xfrm>
          <a:prstGeom prst="rect">
            <a:avLst/>
          </a:prstGeom>
          <a:blipFill>
            <a:blip r:embed="rId2"/>
            <a:stretch>
              <a:fillRect l="-1138" t="-1502" r="-1011"/>
            </a:stretch>
          </a:blipFill>
        </p:spPr>
        <p:txBody>
          <a:bodyPr/>
          <a:lstStyle/>
          <a:p>
            <a:pPr>
              <a:defRPr/>
            </a:pPr>
            <a:r>
              <a:rPr lang="en-US">
                <a:noFill/>
              </a:rPr>
              <a:t> </a:t>
            </a:r>
          </a:p>
        </p:txBody>
      </p:sp>
      <p:pic>
        <p:nvPicPr>
          <p:cNvPr id="46087" name="Picture 9">
            <a:extLst>
              <a:ext uri="{FF2B5EF4-FFF2-40B4-BE49-F238E27FC236}">
                <a16:creationId xmlns:a16="http://schemas.microsoft.com/office/drawing/2014/main" id="{53A58133-4C77-4902-826A-AE242E96E4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3438" y="1809750"/>
            <a:ext cx="5241925"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E9E48-23E7-4874-AEDB-177EDF950B6C}"/>
              </a:ext>
            </a:extLst>
          </p:cNvPr>
          <p:cNvSpPr>
            <a:spLocks noGrp="1"/>
          </p:cNvSpPr>
          <p:nvPr>
            <p:ph type="title"/>
          </p:nvPr>
        </p:nvSpPr>
        <p:spPr/>
        <p:txBody>
          <a:bodyPr>
            <a:normAutofit/>
          </a:bodyPr>
          <a:lstStyle/>
          <a:p>
            <a:pPr eaLnBrk="1" hangingPunct="1">
              <a:defRPr/>
            </a:pPr>
            <a:r>
              <a:rPr lang="en-US" altLang="en-US" sz="3600" kern="0" dirty="0"/>
              <a:t>Power-Law or Gamma Correction (Transformation)</a:t>
            </a:r>
            <a:endParaRPr lang="en-US" sz="3600" dirty="0"/>
          </a:p>
        </p:txBody>
      </p:sp>
      <p:sp>
        <p:nvSpPr>
          <p:cNvPr id="47107" name="Date Placeholder 1">
            <a:extLst>
              <a:ext uri="{FF2B5EF4-FFF2-40B4-BE49-F238E27FC236}">
                <a16:creationId xmlns:a16="http://schemas.microsoft.com/office/drawing/2014/main" id="{8058AA26-8803-46FC-A779-281D6EB8EF0F}"/>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2FD3B480-9147-416D-A05B-8ABEF50C24CF}" type="datetime1">
              <a:rPr lang="en-US" altLang="en-US" smtClean="0">
                <a:solidFill>
                  <a:srgbClr val="FFFFFF"/>
                </a:solidFill>
              </a:rPr>
              <a:pPr fontAlgn="base">
                <a:spcBef>
                  <a:spcPct val="0"/>
                </a:spcBef>
                <a:spcAft>
                  <a:spcPct val="0"/>
                </a:spcAft>
              </a:pPr>
              <a:t>6/2/2023</a:t>
            </a:fld>
            <a:endParaRPr lang="en-US" altLang="en-US">
              <a:solidFill>
                <a:srgbClr val="FFFFFF"/>
              </a:solidFill>
            </a:endParaRPr>
          </a:p>
        </p:txBody>
      </p:sp>
      <p:sp>
        <p:nvSpPr>
          <p:cNvPr id="3" name="Footer Placeholder 2">
            <a:extLst>
              <a:ext uri="{FF2B5EF4-FFF2-40B4-BE49-F238E27FC236}">
                <a16:creationId xmlns:a16="http://schemas.microsoft.com/office/drawing/2014/main" id="{0B547706-BFD8-4601-BA05-C8E3F2656EBB}"/>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47109" name="Slide Number Placeholder 4">
            <a:extLst>
              <a:ext uri="{FF2B5EF4-FFF2-40B4-BE49-F238E27FC236}">
                <a16:creationId xmlns:a16="http://schemas.microsoft.com/office/drawing/2014/main" id="{7FE1C427-342B-483C-B50B-0BD8211F383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3CB655E0-002F-49DF-AEEA-D0584186C292}" type="slidenum">
              <a:rPr lang="en-US" altLang="en-US" smtClean="0">
                <a:solidFill>
                  <a:srgbClr val="FFFFFF"/>
                </a:solidFill>
              </a:rPr>
              <a:pPr/>
              <a:t>38</a:t>
            </a:fld>
            <a:endParaRPr lang="en-US" altLang="en-US">
              <a:solidFill>
                <a:srgbClr val="FFFFFF"/>
              </a:solidFill>
            </a:endParaRPr>
          </a:p>
        </p:txBody>
      </p:sp>
      <p:sp>
        <p:nvSpPr>
          <p:cNvPr id="8" name="TextBox 7">
            <a:extLst>
              <a:ext uri="{FF2B5EF4-FFF2-40B4-BE49-F238E27FC236}">
                <a16:creationId xmlns:a16="http://schemas.microsoft.com/office/drawing/2014/main" id="{B8248B0A-FD6E-4105-BEC2-86C285D62729}"/>
              </a:ext>
            </a:extLst>
          </p:cNvPr>
          <p:cNvSpPr txBox="1">
            <a:spLocks noRot="1" noChangeAspect="1" noMove="1" noResize="1" noEditPoints="1" noAdjustHandles="1" noChangeArrowheads="1" noChangeShapeType="1" noTextEdit="1"/>
          </p:cNvSpPr>
          <p:nvPr/>
        </p:nvSpPr>
        <p:spPr>
          <a:xfrm>
            <a:off x="1666073" y="3271295"/>
            <a:ext cx="3808429" cy="1477328"/>
          </a:xfrm>
          <a:prstGeom prst="rect">
            <a:avLst/>
          </a:prstGeom>
          <a:blipFill>
            <a:blip r:embed="rId2"/>
            <a:stretch>
              <a:fillRect l="-1280" t="-2479" r="-1440"/>
            </a:stretch>
          </a:blipFill>
        </p:spPr>
        <p:txBody>
          <a:bodyPr/>
          <a:lstStyle/>
          <a:p>
            <a:pPr>
              <a:defRPr/>
            </a:pPr>
            <a:r>
              <a:rPr lang="en-US">
                <a:noFill/>
              </a:rPr>
              <a:t> </a:t>
            </a:r>
          </a:p>
        </p:txBody>
      </p:sp>
      <p:pic>
        <p:nvPicPr>
          <p:cNvPr id="47111" name="Picture 2">
            <a:extLst>
              <a:ext uri="{FF2B5EF4-FFF2-40B4-BE49-F238E27FC236}">
                <a16:creationId xmlns:a16="http://schemas.microsoft.com/office/drawing/2014/main" id="{981CBBC1-05EC-424B-A308-12EEA23F56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9438" y="1819275"/>
            <a:ext cx="5435600" cy="443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4ACCE3-6A2F-439E-81BE-262F2C1A8EE3}"/>
              </a:ext>
            </a:extLst>
          </p:cNvPr>
          <p:cNvSpPr>
            <a:spLocks noGrp="1"/>
          </p:cNvSpPr>
          <p:nvPr>
            <p:ph type="title"/>
          </p:nvPr>
        </p:nvSpPr>
        <p:spPr/>
        <p:txBody>
          <a:bodyPr>
            <a:normAutofit/>
          </a:bodyPr>
          <a:lstStyle/>
          <a:p>
            <a:pPr eaLnBrk="1" hangingPunct="1">
              <a:defRPr/>
            </a:pPr>
            <a:r>
              <a:rPr lang="en-US" altLang="en-US" sz="4400" kern="0" dirty="0"/>
              <a:t>Piecewise Linear Transformation Functions</a:t>
            </a:r>
            <a:endParaRPr lang="en-US" sz="4400" dirty="0"/>
          </a:p>
        </p:txBody>
      </p:sp>
      <p:sp>
        <p:nvSpPr>
          <p:cNvPr id="8" name="Content Placeholder 7">
            <a:extLst>
              <a:ext uri="{FF2B5EF4-FFF2-40B4-BE49-F238E27FC236}">
                <a16:creationId xmlns:a16="http://schemas.microsoft.com/office/drawing/2014/main" id="{F2F7D4A6-5532-4933-8228-ED04CE850094}"/>
              </a:ext>
            </a:extLst>
          </p:cNvPr>
          <p:cNvSpPr>
            <a:spLocks noGrp="1"/>
          </p:cNvSpPr>
          <p:nvPr>
            <p:ph idx="1"/>
          </p:nvPr>
        </p:nvSpPr>
        <p:spPr/>
        <p:txBody>
          <a:bodyPr/>
          <a:lstStyle/>
          <a:p>
            <a:pPr algn="just" eaLnBrk="1" fontAlgn="auto" hangingPunct="1">
              <a:spcBef>
                <a:spcPts val="0"/>
              </a:spcBef>
              <a:spcAft>
                <a:spcPts val="0"/>
              </a:spcAft>
              <a:defRPr/>
            </a:pPr>
            <a:r>
              <a:rPr lang="en-US" dirty="0"/>
              <a:t>In piecewise linear transformation, we have three different applications:</a:t>
            </a:r>
          </a:p>
          <a:p>
            <a:pPr algn="just" eaLnBrk="1" fontAlgn="auto" hangingPunct="1">
              <a:lnSpc>
                <a:spcPct val="150000"/>
              </a:lnSpc>
              <a:spcBef>
                <a:spcPts val="0"/>
              </a:spcBef>
              <a:spcAft>
                <a:spcPts val="0"/>
              </a:spcAft>
              <a:buFont typeface="Wingdings" panose="05000000000000000000" pitchFamily="2" charset="2"/>
              <a:buChar char="ü"/>
              <a:defRPr/>
            </a:pPr>
            <a:r>
              <a:rPr lang="en-US" b="1" dirty="0">
                <a:latin typeface="+mj-lt"/>
              </a:rPr>
              <a:t>Contrast stretching</a:t>
            </a:r>
          </a:p>
          <a:p>
            <a:pPr algn="just" eaLnBrk="1" fontAlgn="auto" hangingPunct="1">
              <a:lnSpc>
                <a:spcPct val="150000"/>
              </a:lnSpc>
              <a:spcBef>
                <a:spcPts val="0"/>
              </a:spcBef>
              <a:spcAft>
                <a:spcPts val="0"/>
              </a:spcAft>
              <a:buFont typeface="Wingdings" panose="05000000000000000000" pitchFamily="2" charset="2"/>
              <a:buChar char="ü"/>
              <a:defRPr/>
            </a:pPr>
            <a:r>
              <a:rPr lang="en-US" b="1" dirty="0">
                <a:latin typeface="+mj-lt"/>
              </a:rPr>
              <a:t>Intensity Level Slicing</a:t>
            </a:r>
          </a:p>
          <a:p>
            <a:pPr algn="just" eaLnBrk="1" fontAlgn="auto" hangingPunct="1">
              <a:lnSpc>
                <a:spcPct val="150000"/>
              </a:lnSpc>
              <a:spcBef>
                <a:spcPts val="0"/>
              </a:spcBef>
              <a:spcAft>
                <a:spcPts val="0"/>
              </a:spcAft>
              <a:buFont typeface="Wingdings" panose="05000000000000000000" pitchFamily="2" charset="2"/>
              <a:buChar char="ü"/>
              <a:defRPr/>
            </a:pPr>
            <a:r>
              <a:rPr lang="en-US" b="1" dirty="0">
                <a:latin typeface="+mj-lt"/>
              </a:rPr>
              <a:t>Bit - Plane Slicing</a:t>
            </a:r>
          </a:p>
          <a:p>
            <a:pPr eaLnBrk="1" hangingPunct="1">
              <a:defRPr/>
            </a:pPr>
            <a:endParaRPr lang="en-US" dirty="0"/>
          </a:p>
        </p:txBody>
      </p:sp>
      <p:sp>
        <p:nvSpPr>
          <p:cNvPr id="48132" name="Date Placeholder 2">
            <a:extLst>
              <a:ext uri="{FF2B5EF4-FFF2-40B4-BE49-F238E27FC236}">
                <a16:creationId xmlns:a16="http://schemas.microsoft.com/office/drawing/2014/main" id="{50849AD4-864F-48D2-B356-C72EAF8D70E6}"/>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9CFC3136-6640-4715-A04E-D7170B2F9BE6}" type="datetime1">
              <a:rPr lang="en-US" altLang="en-US" smtClean="0">
                <a:solidFill>
                  <a:srgbClr val="FFFFFF"/>
                </a:solidFill>
              </a:rPr>
              <a:pPr fontAlgn="base">
                <a:spcBef>
                  <a:spcPct val="0"/>
                </a:spcBef>
                <a:spcAft>
                  <a:spcPct val="0"/>
                </a:spcAft>
              </a:pPr>
              <a:t>6/2/2023</a:t>
            </a:fld>
            <a:endParaRPr lang="en-US" altLang="en-US">
              <a:solidFill>
                <a:srgbClr val="FFFFFF"/>
              </a:solidFill>
            </a:endParaRPr>
          </a:p>
        </p:txBody>
      </p:sp>
      <p:sp>
        <p:nvSpPr>
          <p:cNvPr id="4" name="Footer Placeholder 3">
            <a:extLst>
              <a:ext uri="{FF2B5EF4-FFF2-40B4-BE49-F238E27FC236}">
                <a16:creationId xmlns:a16="http://schemas.microsoft.com/office/drawing/2014/main" id="{7236521C-0960-463D-BE21-B2DDB5C1D06D}"/>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48134" name="Slide Number Placeholder 4">
            <a:extLst>
              <a:ext uri="{FF2B5EF4-FFF2-40B4-BE49-F238E27FC236}">
                <a16:creationId xmlns:a16="http://schemas.microsoft.com/office/drawing/2014/main" id="{A5C256A4-F005-4653-95E2-0BE8E89F4F5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FEB61B5B-793D-475A-BAE8-498BF94EECC4}" type="slidenum">
              <a:rPr lang="en-US" altLang="en-US" smtClean="0">
                <a:solidFill>
                  <a:srgbClr val="FFFFFF"/>
                </a:solidFill>
              </a:rPr>
              <a:pPr/>
              <a:t>39</a:t>
            </a:fld>
            <a:endParaRPr lang="en-US" altLang="en-US">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0297F-AB4B-4B51-B81B-951F14956280}"/>
              </a:ext>
            </a:extLst>
          </p:cNvPr>
          <p:cNvSpPr>
            <a:spLocks noGrp="1"/>
          </p:cNvSpPr>
          <p:nvPr>
            <p:ph type="title"/>
          </p:nvPr>
        </p:nvSpPr>
        <p:spPr>
          <a:xfrm>
            <a:off x="1096963" y="287338"/>
            <a:ext cx="10058400" cy="1449387"/>
          </a:xfrm>
        </p:spPr>
        <p:txBody>
          <a:bodyPr/>
          <a:lstStyle/>
          <a:p>
            <a:pPr eaLnBrk="1" fontAlgn="auto" hangingPunct="1">
              <a:spcAft>
                <a:spcPts val="0"/>
              </a:spcAft>
              <a:defRPr/>
            </a:pPr>
            <a:r>
              <a:rPr lang="en-US" dirty="0">
                <a:solidFill>
                  <a:schemeClr val="tx1">
                    <a:lumMod val="75000"/>
                    <a:lumOff val="25000"/>
                  </a:schemeClr>
                </a:solidFill>
              </a:rPr>
              <a:t>Brightness</a:t>
            </a:r>
          </a:p>
        </p:txBody>
      </p:sp>
      <p:sp>
        <p:nvSpPr>
          <p:cNvPr id="3" name="Content Placeholder 2">
            <a:extLst>
              <a:ext uri="{FF2B5EF4-FFF2-40B4-BE49-F238E27FC236}">
                <a16:creationId xmlns:a16="http://schemas.microsoft.com/office/drawing/2014/main" id="{2FFEE8BE-9705-4DF1-8061-9653326F962B}"/>
              </a:ext>
            </a:extLst>
          </p:cNvPr>
          <p:cNvSpPr>
            <a:spLocks noGrp="1"/>
          </p:cNvSpPr>
          <p:nvPr>
            <p:ph sz="half" idx="2"/>
          </p:nvPr>
        </p:nvSpPr>
        <p:spPr>
          <a:xfrm>
            <a:off x="6218238" y="1846263"/>
            <a:ext cx="4937125" cy="4022725"/>
          </a:xfrm>
        </p:spPr>
        <p:txBody>
          <a:bodyPr rtlCol="0">
            <a:normAutofit/>
          </a:bodyPr>
          <a:lstStyle/>
          <a:p>
            <a:pPr marL="91440" indent="-91440" algn="just" eaLnBrk="1" fontAlgn="auto" hangingPunct="1">
              <a:lnSpc>
                <a:spcPct val="150000"/>
              </a:lnSpc>
              <a:buFont typeface="Wingdings" panose="05000000000000000000" pitchFamily="2" charset="2"/>
              <a:buChar char="ü"/>
              <a:defRPr/>
            </a:pPr>
            <a:r>
              <a:rPr lang="en-US" dirty="0">
                <a:solidFill>
                  <a:schemeClr val="tx1"/>
                </a:solidFill>
              </a:rPr>
              <a:t>Brightness is a relative term. It depends on your visual perception.</a:t>
            </a:r>
          </a:p>
          <a:p>
            <a:pPr marL="91440" indent="-91440" algn="just" eaLnBrk="1" fontAlgn="auto" hangingPunct="1">
              <a:lnSpc>
                <a:spcPct val="150000"/>
              </a:lnSpc>
              <a:buFont typeface="Wingdings" panose="05000000000000000000" pitchFamily="2" charset="2"/>
              <a:buChar char="ü"/>
              <a:defRPr/>
            </a:pPr>
            <a:r>
              <a:rPr lang="en-US" dirty="0">
                <a:solidFill>
                  <a:schemeClr val="tx1"/>
                </a:solidFill>
              </a:rPr>
              <a:t>Brightness refers to the average pixel intensities of an image.</a:t>
            </a:r>
          </a:p>
          <a:p>
            <a:pPr marL="91440" indent="-91440" algn="just" eaLnBrk="1" fontAlgn="auto" hangingPunct="1">
              <a:lnSpc>
                <a:spcPct val="150000"/>
              </a:lnSpc>
              <a:buFont typeface="Wingdings" panose="05000000000000000000" pitchFamily="2" charset="2"/>
              <a:buChar char="ü"/>
              <a:defRPr/>
            </a:pPr>
            <a:r>
              <a:rPr lang="en-US" dirty="0">
                <a:solidFill>
                  <a:schemeClr val="tx1"/>
                </a:solidFill>
                <a:latin typeface="+mj-lt"/>
              </a:rPr>
              <a:t>Brightness can be simply increased or decreased by simple addition or subtraction, to the image matrix.</a:t>
            </a:r>
          </a:p>
          <a:p>
            <a:pPr marL="91440" indent="-91440" eaLnBrk="1" fontAlgn="auto" hangingPunct="1">
              <a:defRPr/>
            </a:pPr>
            <a:endParaRPr lang="en-US" dirty="0">
              <a:solidFill>
                <a:schemeClr val="tx1">
                  <a:lumMod val="75000"/>
                  <a:lumOff val="25000"/>
                </a:schemeClr>
              </a:solidFill>
            </a:endParaRPr>
          </a:p>
        </p:txBody>
      </p:sp>
      <p:sp>
        <p:nvSpPr>
          <p:cNvPr id="13316" name="Date Placeholder 3">
            <a:extLst>
              <a:ext uri="{FF2B5EF4-FFF2-40B4-BE49-F238E27FC236}">
                <a16:creationId xmlns:a16="http://schemas.microsoft.com/office/drawing/2014/main" id="{BD62148C-6501-466D-97EB-008282F2FB7F}"/>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D2535EF0-5BCA-4326-9CF8-96F0FBCF2CC5}" type="datetime1">
              <a:rPr lang="en-US" altLang="en-US" smtClean="0">
                <a:solidFill>
                  <a:srgbClr val="FFFFFF"/>
                </a:solidFill>
              </a:rPr>
              <a:pPr fontAlgn="base">
                <a:spcBef>
                  <a:spcPct val="0"/>
                </a:spcBef>
                <a:spcAft>
                  <a:spcPct val="0"/>
                </a:spcAft>
              </a:pPr>
              <a:t>6/2/2023</a:t>
            </a:fld>
            <a:endParaRPr lang="en-US" altLang="en-US">
              <a:solidFill>
                <a:srgbClr val="FFFFFF"/>
              </a:solidFill>
            </a:endParaRPr>
          </a:p>
        </p:txBody>
      </p:sp>
      <p:sp>
        <p:nvSpPr>
          <p:cNvPr id="5" name="Footer Placeholder 4">
            <a:extLst>
              <a:ext uri="{FF2B5EF4-FFF2-40B4-BE49-F238E27FC236}">
                <a16:creationId xmlns:a16="http://schemas.microsoft.com/office/drawing/2014/main" id="{633EAAE9-D6C6-40F8-8F4E-77A67C360160}"/>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13318" name="Slide Number Placeholder 5">
            <a:extLst>
              <a:ext uri="{FF2B5EF4-FFF2-40B4-BE49-F238E27FC236}">
                <a16:creationId xmlns:a16="http://schemas.microsoft.com/office/drawing/2014/main" id="{41CCAECB-F009-4A9F-95E0-4169C21A74B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4FD932C3-CB61-43F3-AA75-F901FFC9C179}" type="slidenum">
              <a:rPr lang="en-US" altLang="en-US" smtClean="0">
                <a:solidFill>
                  <a:srgbClr val="FFFFFF"/>
                </a:solidFill>
              </a:rPr>
              <a:pPr/>
              <a:t>4</a:t>
            </a:fld>
            <a:endParaRPr lang="en-US" altLang="en-US">
              <a:solidFill>
                <a:srgbClr val="FFFFFF"/>
              </a:solidFill>
            </a:endParaRPr>
          </a:p>
        </p:txBody>
      </p:sp>
      <p:pic>
        <p:nvPicPr>
          <p:cNvPr id="13319" name="Picture 4">
            <a:extLst>
              <a:ext uri="{FF2B5EF4-FFF2-40B4-BE49-F238E27FC236}">
                <a16:creationId xmlns:a16="http://schemas.microsoft.com/office/drawing/2014/main" id="{DDE4FE6E-A33B-4CCE-B85C-893FB22CB6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1888" y="2058988"/>
            <a:ext cx="4994275" cy="359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TextBox 13">
            <a:extLst>
              <a:ext uri="{FF2B5EF4-FFF2-40B4-BE49-F238E27FC236}">
                <a16:creationId xmlns:a16="http://schemas.microsoft.com/office/drawing/2014/main" id="{35A01145-02E7-4349-A61E-182D2B14D549}"/>
              </a:ext>
            </a:extLst>
          </p:cNvPr>
          <p:cNvSpPr txBox="1">
            <a:spLocks noChangeArrowheads="1"/>
          </p:cNvSpPr>
          <p:nvPr/>
        </p:nvSpPr>
        <p:spPr bwMode="auto">
          <a:xfrm>
            <a:off x="2095500" y="5730875"/>
            <a:ext cx="3479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1200" b="1"/>
              <a:t>Figure 1:</a:t>
            </a:r>
            <a:r>
              <a:rPr lang="en-US" altLang="en-US" sz="1200"/>
              <a:t> Low brightness vs high brightness image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34AAB-BF91-40E2-B39C-D51EE79B6307}"/>
              </a:ext>
            </a:extLst>
          </p:cNvPr>
          <p:cNvSpPr>
            <a:spLocks noGrp="1"/>
          </p:cNvSpPr>
          <p:nvPr>
            <p:ph type="title"/>
          </p:nvPr>
        </p:nvSpPr>
        <p:spPr/>
        <p:txBody>
          <a:bodyPr/>
          <a:lstStyle/>
          <a:p>
            <a:pPr eaLnBrk="1" hangingPunct="1">
              <a:defRPr/>
            </a:pPr>
            <a:r>
              <a:rPr lang="en-US" altLang="en-US" kern="0" dirty="0"/>
              <a:t>Contrast Stretching</a:t>
            </a:r>
            <a:endParaRPr lang="en-US" dirty="0"/>
          </a:p>
        </p:txBody>
      </p:sp>
      <p:sp>
        <p:nvSpPr>
          <p:cNvPr id="49155" name="Content Placeholder 3">
            <a:extLst>
              <a:ext uri="{FF2B5EF4-FFF2-40B4-BE49-F238E27FC236}">
                <a16:creationId xmlns:a16="http://schemas.microsoft.com/office/drawing/2014/main" id="{A7908A31-7088-490D-A03C-9652F8E53098}"/>
              </a:ext>
            </a:extLst>
          </p:cNvPr>
          <p:cNvSpPr>
            <a:spLocks noGrp="1" noChangeArrowheads="1"/>
          </p:cNvSpPr>
          <p:nvPr>
            <p:ph idx="1"/>
          </p:nvPr>
        </p:nvSpPr>
        <p:spPr>
          <a:xfrm>
            <a:off x="1096963" y="1846263"/>
            <a:ext cx="10115550" cy="4449762"/>
          </a:xfrm>
        </p:spPr>
        <p:txBody>
          <a:bodyPr/>
          <a:lstStyle/>
          <a:p>
            <a:pPr algn="just" eaLnBrk="1" hangingPunct="1">
              <a:lnSpc>
                <a:spcPct val="150000"/>
              </a:lnSpc>
              <a:buFont typeface="Wingdings" panose="05000000000000000000" pitchFamily="2" charset="2"/>
              <a:buChar char="ü"/>
            </a:pPr>
            <a:r>
              <a:rPr lang="en-US" altLang="en-US" sz="1600"/>
              <a:t>Whenever, we capture an image, sometimes, we get low quality image.</a:t>
            </a:r>
          </a:p>
          <a:p>
            <a:pPr algn="just" eaLnBrk="1" hangingPunct="1">
              <a:lnSpc>
                <a:spcPct val="150000"/>
              </a:lnSpc>
              <a:buFont typeface="Wingdings" panose="05000000000000000000" pitchFamily="2" charset="2"/>
              <a:buChar char="ü"/>
            </a:pPr>
            <a:r>
              <a:rPr lang="en-US" altLang="en-US" sz="1600"/>
              <a:t>Due to the restrictions in the dynamic range in the sensing elements of the imaging system we used.</a:t>
            </a:r>
          </a:p>
          <a:p>
            <a:pPr algn="just" eaLnBrk="1" hangingPunct="1">
              <a:lnSpc>
                <a:spcPct val="150000"/>
              </a:lnSpc>
              <a:buFont typeface="Wingdings" panose="05000000000000000000" pitchFamily="2" charset="2"/>
              <a:buChar char="ü"/>
            </a:pPr>
            <a:r>
              <a:rPr lang="en-US" altLang="en-US" sz="1600"/>
              <a:t>Sometimes, due to very poor illumination while capturing the image.</a:t>
            </a:r>
          </a:p>
          <a:p>
            <a:pPr algn="just" eaLnBrk="1" hangingPunct="1">
              <a:lnSpc>
                <a:spcPct val="150000"/>
              </a:lnSpc>
              <a:buFont typeface="Wingdings" panose="05000000000000000000" pitchFamily="2" charset="2"/>
              <a:buChar char="ü"/>
            </a:pPr>
            <a:r>
              <a:rPr lang="en-US" altLang="en-US" sz="1600"/>
              <a:t>Due to wrong fixing of lens aperture in the digital cameras or the imaging system which we used to capture the image.</a:t>
            </a:r>
          </a:p>
          <a:p>
            <a:pPr algn="just" eaLnBrk="1" hangingPunct="1">
              <a:lnSpc>
                <a:spcPct val="150000"/>
              </a:lnSpc>
              <a:buFont typeface="Wingdings" panose="05000000000000000000" pitchFamily="2" charset="2"/>
              <a:buChar char="ü"/>
            </a:pPr>
            <a:r>
              <a:rPr lang="en-US" altLang="en-US" sz="1600"/>
              <a:t>This low contrast images should be enhanced and to improve the quality of the low contrast image, we use contrast stretching.</a:t>
            </a:r>
          </a:p>
          <a:p>
            <a:pPr algn="just" eaLnBrk="1" hangingPunct="1">
              <a:lnSpc>
                <a:spcPct val="150000"/>
              </a:lnSpc>
              <a:buFont typeface="Wingdings" panose="05000000000000000000" pitchFamily="2" charset="2"/>
              <a:buChar char="ü"/>
            </a:pPr>
            <a:r>
              <a:rPr lang="en-US" altLang="en-US" sz="1600"/>
              <a:t>Contrast stretching is a technique used to stretch the histogram of an image so that the full dynamic range of the image is filled.</a:t>
            </a:r>
          </a:p>
        </p:txBody>
      </p:sp>
      <p:sp>
        <p:nvSpPr>
          <p:cNvPr id="49156" name="Date Placeholder 4">
            <a:extLst>
              <a:ext uri="{FF2B5EF4-FFF2-40B4-BE49-F238E27FC236}">
                <a16:creationId xmlns:a16="http://schemas.microsoft.com/office/drawing/2014/main" id="{C6E59009-8602-42CB-AE0F-087D00F49D37}"/>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821D92C0-D944-4EC3-B6C8-EC6BE86B7542}" type="datetime1">
              <a:rPr lang="en-US" altLang="en-US" smtClean="0">
                <a:solidFill>
                  <a:srgbClr val="FFFFFF"/>
                </a:solidFill>
              </a:rPr>
              <a:pPr fontAlgn="base">
                <a:spcBef>
                  <a:spcPct val="0"/>
                </a:spcBef>
                <a:spcAft>
                  <a:spcPct val="0"/>
                </a:spcAft>
              </a:pPr>
              <a:t>6/2/2023</a:t>
            </a:fld>
            <a:endParaRPr lang="en-US" altLang="en-US">
              <a:solidFill>
                <a:srgbClr val="FFFFFF"/>
              </a:solidFill>
            </a:endParaRPr>
          </a:p>
        </p:txBody>
      </p:sp>
      <p:sp>
        <p:nvSpPr>
          <p:cNvPr id="7" name="Footer Placeholder 6">
            <a:extLst>
              <a:ext uri="{FF2B5EF4-FFF2-40B4-BE49-F238E27FC236}">
                <a16:creationId xmlns:a16="http://schemas.microsoft.com/office/drawing/2014/main" id="{F8AB9F54-F4A3-4B94-B277-70F8947A22F0}"/>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49158" name="Slide Number Placeholder 7">
            <a:extLst>
              <a:ext uri="{FF2B5EF4-FFF2-40B4-BE49-F238E27FC236}">
                <a16:creationId xmlns:a16="http://schemas.microsoft.com/office/drawing/2014/main" id="{5FCEC066-A6A0-4B26-97C8-8005036F95A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C30C0724-ABBE-4585-BC28-6F86EFDEDC31}" type="slidenum">
              <a:rPr lang="en-US" altLang="en-US" smtClean="0">
                <a:solidFill>
                  <a:srgbClr val="FFFFFF"/>
                </a:solidFill>
              </a:rPr>
              <a:pPr/>
              <a:t>40</a:t>
            </a:fld>
            <a:endParaRPr lang="en-US" altLang="en-US">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B255C27-E1C2-4BCA-B89A-F67E04D66416}"/>
              </a:ext>
            </a:extLst>
          </p:cNvPr>
          <p:cNvSpPr>
            <a:spLocks noGrp="1"/>
          </p:cNvSpPr>
          <p:nvPr>
            <p:ph type="title"/>
          </p:nvPr>
        </p:nvSpPr>
        <p:spPr/>
        <p:txBody>
          <a:bodyPr/>
          <a:lstStyle/>
          <a:p>
            <a:pPr>
              <a:defRPr/>
            </a:pPr>
            <a:r>
              <a:rPr lang="en-US" dirty="0"/>
              <a:t>Contrast Stretching</a:t>
            </a:r>
          </a:p>
        </p:txBody>
      </p:sp>
      <p:sp>
        <p:nvSpPr>
          <p:cNvPr id="50179" name="Date Placeholder 1">
            <a:extLst>
              <a:ext uri="{FF2B5EF4-FFF2-40B4-BE49-F238E27FC236}">
                <a16:creationId xmlns:a16="http://schemas.microsoft.com/office/drawing/2014/main" id="{8D7A2433-3393-47EF-A383-D5B132F13801}"/>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B39A96CE-9FB1-4F59-8CB0-A20FA51C1896}" type="datetime1">
              <a:rPr lang="en-US" altLang="en-US" smtClean="0">
                <a:solidFill>
                  <a:srgbClr val="FFFFFF"/>
                </a:solidFill>
              </a:rPr>
              <a:pPr fontAlgn="base">
                <a:spcBef>
                  <a:spcPct val="0"/>
                </a:spcBef>
                <a:spcAft>
                  <a:spcPct val="0"/>
                </a:spcAft>
              </a:pPr>
              <a:t>6/2/2023</a:t>
            </a:fld>
            <a:endParaRPr lang="en-US" altLang="en-US">
              <a:solidFill>
                <a:srgbClr val="FFFFFF"/>
              </a:solidFill>
            </a:endParaRPr>
          </a:p>
        </p:txBody>
      </p:sp>
      <p:sp>
        <p:nvSpPr>
          <p:cNvPr id="3" name="Footer Placeholder 2">
            <a:extLst>
              <a:ext uri="{FF2B5EF4-FFF2-40B4-BE49-F238E27FC236}">
                <a16:creationId xmlns:a16="http://schemas.microsoft.com/office/drawing/2014/main" id="{159EEBE7-7872-4C6A-92D1-F8C04FAC0859}"/>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50181" name="Slide Number Placeholder 3">
            <a:extLst>
              <a:ext uri="{FF2B5EF4-FFF2-40B4-BE49-F238E27FC236}">
                <a16:creationId xmlns:a16="http://schemas.microsoft.com/office/drawing/2014/main" id="{95E11829-B71D-4327-8AFD-3C46B5142AC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BA7B1DC1-6081-4289-95FC-4E48B7DEFFF6}" type="slidenum">
              <a:rPr lang="en-US" altLang="en-US" smtClean="0">
                <a:solidFill>
                  <a:srgbClr val="FFFFFF"/>
                </a:solidFill>
              </a:rPr>
              <a:pPr/>
              <a:t>41</a:t>
            </a:fld>
            <a:endParaRPr lang="en-US" altLang="en-US">
              <a:solidFill>
                <a:srgbClr val="FFFFFF"/>
              </a:solidFill>
            </a:endParaRPr>
          </a:p>
        </p:txBody>
      </p:sp>
      <p:pic>
        <p:nvPicPr>
          <p:cNvPr id="50182" name="Picture 4">
            <a:extLst>
              <a:ext uri="{FF2B5EF4-FFF2-40B4-BE49-F238E27FC236}">
                <a16:creationId xmlns:a16="http://schemas.microsoft.com/office/drawing/2014/main" id="{55862E3C-BE71-4958-8B96-F5353E0C99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1846263"/>
            <a:ext cx="5268913" cy="446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3" name="Picture 6">
            <a:extLst>
              <a:ext uri="{FF2B5EF4-FFF2-40B4-BE49-F238E27FC236}">
                <a16:creationId xmlns:a16="http://schemas.microsoft.com/office/drawing/2014/main" id="{F2DB7ACE-46A7-4020-AE74-8C1898602E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7825" y="1901825"/>
            <a:ext cx="485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2C90E43F-BB9B-4516-9593-50AB49AED77C}"/>
              </a:ext>
            </a:extLst>
          </p:cNvPr>
          <p:cNvSpPr txBox="1"/>
          <p:nvPr/>
        </p:nvSpPr>
        <p:spPr>
          <a:xfrm>
            <a:off x="1651000" y="3384550"/>
            <a:ext cx="4070350" cy="1384300"/>
          </a:xfrm>
          <a:prstGeom prst="rect">
            <a:avLst/>
          </a:prstGeom>
          <a:noFill/>
        </p:spPr>
        <p:txBody>
          <a:bodyPr>
            <a:spAutoFit/>
          </a:bodyPr>
          <a:lstStyle/>
          <a:p>
            <a:pPr algn="ctr">
              <a:defRPr/>
            </a:pPr>
            <a:r>
              <a:rPr lang="en-US" sz="1400" b="1" dirty="0">
                <a:solidFill>
                  <a:srgbClr val="000000"/>
                </a:solidFill>
                <a:latin typeface="+mj-lt"/>
              </a:rPr>
              <a:t>Figure 14:</a:t>
            </a:r>
            <a:r>
              <a:rPr lang="en-US" sz="1400" dirty="0">
                <a:solidFill>
                  <a:srgbClr val="000000"/>
                </a:solidFill>
                <a:latin typeface="+mj-lt"/>
              </a:rPr>
              <a:t> Contrast stretching. (a) Piecewise linear transformation function. (b) A low-contrast electron microscope image of pollen, magnified 700</a:t>
            </a:r>
            <a:br>
              <a:rPr lang="en-US" sz="1400" dirty="0">
                <a:solidFill>
                  <a:srgbClr val="000000"/>
                </a:solidFill>
                <a:latin typeface="+mj-lt"/>
              </a:rPr>
            </a:br>
            <a:r>
              <a:rPr lang="en-US" sz="1400" dirty="0">
                <a:solidFill>
                  <a:srgbClr val="000000"/>
                </a:solidFill>
                <a:latin typeface="+mj-lt"/>
              </a:rPr>
              <a:t>times. (c) Result of contrast stretching. (d) Result of thresholding.</a:t>
            </a:r>
            <a:r>
              <a:rPr lang="en-US" sz="1400" dirty="0">
                <a:latin typeface="+mj-lt"/>
              </a:rPr>
              <a:t> </a:t>
            </a:r>
            <a:br>
              <a:rPr lang="en-US" sz="1400" dirty="0">
                <a:latin typeface="+mj-lt"/>
              </a:rPr>
            </a:br>
            <a:endParaRPr lang="en-US" sz="1400" dirty="0">
              <a:latin typeface="+mj-l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CFFE1-3401-46B4-BD6E-1835749CF367}"/>
              </a:ext>
            </a:extLst>
          </p:cNvPr>
          <p:cNvSpPr>
            <a:spLocks noGrp="1"/>
          </p:cNvSpPr>
          <p:nvPr>
            <p:ph type="title"/>
          </p:nvPr>
        </p:nvSpPr>
        <p:spPr/>
        <p:txBody>
          <a:bodyPr/>
          <a:lstStyle/>
          <a:p>
            <a:pPr>
              <a:defRPr/>
            </a:pPr>
            <a:r>
              <a:rPr lang="en-US" dirty="0"/>
              <a:t>Contrast Stretching</a:t>
            </a:r>
          </a:p>
        </p:txBody>
      </p:sp>
      <p:sp>
        <p:nvSpPr>
          <p:cNvPr id="3" name="Content Placeholder 2">
            <a:extLst>
              <a:ext uri="{FF2B5EF4-FFF2-40B4-BE49-F238E27FC236}">
                <a16:creationId xmlns:a16="http://schemas.microsoft.com/office/drawing/2014/main" id="{1907270F-3283-4D9A-9C73-5A24C8225015}"/>
              </a:ext>
            </a:extLst>
          </p:cNvPr>
          <p:cNvSpPr>
            <a:spLocks noGrp="1" noRot="1" noChangeAspect="1" noMove="1" noResize="1" noEditPoints="1" noAdjustHandles="1" noChangeArrowheads="1" noChangeShapeType="1" noTextEdit="1"/>
          </p:cNvSpPr>
          <p:nvPr>
            <p:ph idx="1"/>
          </p:nvPr>
        </p:nvSpPr>
        <p:spPr>
          <a:xfrm>
            <a:off x="1096963" y="1846263"/>
            <a:ext cx="10058400" cy="4392612"/>
          </a:xfrm>
          <a:blipFill>
            <a:blip r:embed="rId2"/>
            <a:stretch>
              <a:fillRect l="-1333" t="-417" r="-1273"/>
            </a:stretch>
          </a:blipFill>
        </p:spPr>
        <p:txBody>
          <a:bodyPr/>
          <a:lstStyle/>
          <a:p>
            <a:pPr>
              <a:defRPr/>
            </a:pPr>
            <a:r>
              <a:rPr lang="en-US">
                <a:noFill/>
              </a:rPr>
              <a:t> </a:t>
            </a:r>
          </a:p>
        </p:txBody>
      </p:sp>
      <p:sp>
        <p:nvSpPr>
          <p:cNvPr id="4" name="Date Placeholder 3">
            <a:extLst>
              <a:ext uri="{FF2B5EF4-FFF2-40B4-BE49-F238E27FC236}">
                <a16:creationId xmlns:a16="http://schemas.microsoft.com/office/drawing/2014/main" id="{D7C5D70F-4BD0-4221-A2DE-981F9DB8B042}"/>
              </a:ext>
            </a:extLst>
          </p:cNvPr>
          <p:cNvSpPr>
            <a:spLocks noGrp="1"/>
          </p:cNvSpPr>
          <p:nvPr>
            <p:ph type="dt" sz="quarter" idx="10"/>
          </p:nvPr>
        </p:nvSpPr>
        <p:spPr/>
        <p:txBody>
          <a:bodyPr/>
          <a:lstStyle/>
          <a:p>
            <a:pPr>
              <a:defRPr/>
            </a:pPr>
            <a:fld id="{0D41C298-593B-4173-8D1C-36A3BCA8E512}"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A584826A-27E9-4DC5-87A4-4FA5741125FD}"/>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51206" name="Slide Number Placeholder 5">
            <a:extLst>
              <a:ext uri="{FF2B5EF4-FFF2-40B4-BE49-F238E27FC236}">
                <a16:creationId xmlns:a16="http://schemas.microsoft.com/office/drawing/2014/main" id="{A9DC1F61-236E-48E7-985B-EAFBD81A5C0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D51D4743-7BA4-4F4C-A84A-707DFEDF1798}" type="slidenum">
              <a:rPr lang="en-US" altLang="en-US" smtClean="0">
                <a:solidFill>
                  <a:srgbClr val="FFFFFF"/>
                </a:solidFill>
              </a:rPr>
              <a:pPr/>
              <a:t>42</a:t>
            </a:fld>
            <a:endParaRPr lang="en-US" altLang="en-US">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C4336-5496-4A36-A531-884B9A48E322}"/>
              </a:ext>
            </a:extLst>
          </p:cNvPr>
          <p:cNvSpPr>
            <a:spLocks noGrp="1"/>
          </p:cNvSpPr>
          <p:nvPr>
            <p:ph type="title"/>
          </p:nvPr>
        </p:nvSpPr>
        <p:spPr>
          <a:xfrm>
            <a:off x="1096963" y="287338"/>
            <a:ext cx="10058400" cy="1449387"/>
          </a:xfrm>
        </p:spPr>
        <p:txBody>
          <a:bodyPr/>
          <a:lstStyle/>
          <a:p>
            <a:pPr>
              <a:defRPr/>
            </a:pPr>
            <a:r>
              <a:rPr lang="en-US" dirty="0"/>
              <a:t>Contrast Stretching</a:t>
            </a:r>
          </a:p>
        </p:txBody>
      </p:sp>
      <p:pic>
        <p:nvPicPr>
          <p:cNvPr id="52227" name="Content Placeholder 7">
            <a:extLst>
              <a:ext uri="{FF2B5EF4-FFF2-40B4-BE49-F238E27FC236}">
                <a16:creationId xmlns:a16="http://schemas.microsoft.com/office/drawing/2014/main" id="{DD9EB76F-6D50-413B-B028-9DA6C4AF310F}"/>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096963" y="2428875"/>
            <a:ext cx="4938712" cy="2692400"/>
          </a:xfrm>
        </p:spPr>
      </p:pic>
      <p:pic>
        <p:nvPicPr>
          <p:cNvPr id="52228" name="Content Placeholder 10">
            <a:extLst>
              <a:ext uri="{FF2B5EF4-FFF2-40B4-BE49-F238E27FC236}">
                <a16:creationId xmlns:a16="http://schemas.microsoft.com/office/drawing/2014/main" id="{15E92B47-8FEA-4288-8BFF-12344162E5F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218238" y="2428875"/>
            <a:ext cx="4937125" cy="2692400"/>
          </a:xfrm>
        </p:spPr>
      </p:pic>
      <p:sp>
        <p:nvSpPr>
          <p:cNvPr id="4" name="Date Placeholder 3">
            <a:extLst>
              <a:ext uri="{FF2B5EF4-FFF2-40B4-BE49-F238E27FC236}">
                <a16:creationId xmlns:a16="http://schemas.microsoft.com/office/drawing/2014/main" id="{88B6C3F4-EDB2-41A0-97EB-9794BC53313F}"/>
              </a:ext>
            </a:extLst>
          </p:cNvPr>
          <p:cNvSpPr>
            <a:spLocks noGrp="1"/>
          </p:cNvSpPr>
          <p:nvPr>
            <p:ph type="dt" sz="quarter" idx="10"/>
          </p:nvPr>
        </p:nvSpPr>
        <p:spPr/>
        <p:txBody>
          <a:bodyPr/>
          <a:lstStyle/>
          <a:p>
            <a:pPr>
              <a:defRPr/>
            </a:pPr>
            <a:fld id="{0D41C298-593B-4173-8D1C-36A3BCA8E512}"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CC07AD52-6FC7-44CB-AD03-91F768813B86}"/>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52231" name="Slide Number Placeholder 5">
            <a:extLst>
              <a:ext uri="{FF2B5EF4-FFF2-40B4-BE49-F238E27FC236}">
                <a16:creationId xmlns:a16="http://schemas.microsoft.com/office/drawing/2014/main" id="{A623C9A1-FAFA-4C4F-A966-F1F16F1337D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DD196669-FEA7-464F-8F5F-64BC1118A233}" type="slidenum">
              <a:rPr lang="en-US" altLang="en-US" smtClean="0">
                <a:solidFill>
                  <a:srgbClr val="FFFFFF"/>
                </a:solidFill>
              </a:rPr>
              <a:pPr/>
              <a:t>43</a:t>
            </a:fld>
            <a:endParaRPr lang="en-US" altLang="en-US">
              <a:solidFill>
                <a:srgbClr val="FFFFFF"/>
              </a:solidFill>
            </a:endParaRPr>
          </a:p>
        </p:txBody>
      </p:sp>
      <p:sp>
        <p:nvSpPr>
          <p:cNvPr id="52232" name="TextBox 11">
            <a:extLst>
              <a:ext uri="{FF2B5EF4-FFF2-40B4-BE49-F238E27FC236}">
                <a16:creationId xmlns:a16="http://schemas.microsoft.com/office/drawing/2014/main" id="{E1E79819-DA5C-4D6A-B9AF-E005CBB2CD73}"/>
              </a:ext>
            </a:extLst>
          </p:cNvPr>
          <p:cNvSpPr txBox="1">
            <a:spLocks noChangeArrowheads="1"/>
          </p:cNvSpPr>
          <p:nvPr/>
        </p:nvSpPr>
        <p:spPr bwMode="auto">
          <a:xfrm>
            <a:off x="2838450" y="5443538"/>
            <a:ext cx="74961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algn="ctr"/>
            <a:r>
              <a:rPr lang="en-US" altLang="en-US" b="1"/>
              <a:t>Figure 15: </a:t>
            </a:r>
            <a:r>
              <a:rPr lang="en-US" altLang="en-US"/>
              <a:t>Original image vs Min-Max contrast stretched image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897B6-D494-4DC1-8D83-1D8658B5C7DE}"/>
              </a:ext>
            </a:extLst>
          </p:cNvPr>
          <p:cNvSpPr>
            <a:spLocks noGrp="1"/>
          </p:cNvSpPr>
          <p:nvPr>
            <p:ph type="title"/>
          </p:nvPr>
        </p:nvSpPr>
        <p:spPr>
          <a:xfrm>
            <a:off x="1096963" y="287338"/>
            <a:ext cx="10058400" cy="1449387"/>
          </a:xfrm>
        </p:spPr>
        <p:txBody>
          <a:bodyPr/>
          <a:lstStyle/>
          <a:p>
            <a:pPr>
              <a:defRPr/>
            </a:pPr>
            <a:r>
              <a:rPr lang="en-US" dirty="0"/>
              <a:t>Contrast Stretching</a:t>
            </a:r>
          </a:p>
        </p:txBody>
      </p:sp>
      <p:pic>
        <p:nvPicPr>
          <p:cNvPr id="53251" name="Content Placeholder 7">
            <a:extLst>
              <a:ext uri="{FF2B5EF4-FFF2-40B4-BE49-F238E27FC236}">
                <a16:creationId xmlns:a16="http://schemas.microsoft.com/office/drawing/2014/main" id="{943BA33E-F149-4741-B626-EA6884E1DE95}"/>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101725" y="2949575"/>
            <a:ext cx="4938713" cy="2690813"/>
          </a:xfrm>
        </p:spPr>
      </p:pic>
      <p:sp>
        <p:nvSpPr>
          <p:cNvPr id="4" name="Date Placeholder 3">
            <a:extLst>
              <a:ext uri="{FF2B5EF4-FFF2-40B4-BE49-F238E27FC236}">
                <a16:creationId xmlns:a16="http://schemas.microsoft.com/office/drawing/2014/main" id="{9C6C8C76-E109-4D77-8F70-118EA2FD6CF1}"/>
              </a:ext>
            </a:extLst>
          </p:cNvPr>
          <p:cNvSpPr>
            <a:spLocks noGrp="1"/>
          </p:cNvSpPr>
          <p:nvPr>
            <p:ph type="dt" sz="quarter" idx="10"/>
          </p:nvPr>
        </p:nvSpPr>
        <p:spPr/>
        <p:txBody>
          <a:bodyPr/>
          <a:lstStyle/>
          <a:p>
            <a:pPr>
              <a:defRPr/>
            </a:pPr>
            <a:fld id="{0D41C298-593B-4173-8D1C-36A3BCA8E512}"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802051B2-0216-4EB9-80A3-1CED7A2B1885}"/>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53254" name="Slide Number Placeholder 5">
            <a:extLst>
              <a:ext uri="{FF2B5EF4-FFF2-40B4-BE49-F238E27FC236}">
                <a16:creationId xmlns:a16="http://schemas.microsoft.com/office/drawing/2014/main" id="{4B39A700-3FF3-4650-920E-BC4195FFCD8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3B92A8B0-CBB2-4C90-8337-28BD4B7C3AB0}" type="slidenum">
              <a:rPr lang="en-US" altLang="en-US" smtClean="0">
                <a:solidFill>
                  <a:srgbClr val="FFFFFF"/>
                </a:solidFill>
              </a:rPr>
              <a:pPr/>
              <a:t>44</a:t>
            </a:fld>
            <a:endParaRPr lang="en-US" altLang="en-US">
              <a:solidFill>
                <a:srgbClr val="FFFFFF"/>
              </a:solidFill>
            </a:endParaRPr>
          </a:p>
        </p:txBody>
      </p:sp>
      <p:sp>
        <p:nvSpPr>
          <p:cNvPr id="53255" name="TextBox 11">
            <a:extLst>
              <a:ext uri="{FF2B5EF4-FFF2-40B4-BE49-F238E27FC236}">
                <a16:creationId xmlns:a16="http://schemas.microsoft.com/office/drawing/2014/main" id="{CF77CAB5-34EA-4DC2-A175-0BFE3C4868C1}"/>
              </a:ext>
            </a:extLst>
          </p:cNvPr>
          <p:cNvSpPr txBox="1">
            <a:spLocks noChangeArrowheads="1"/>
          </p:cNvSpPr>
          <p:nvPr/>
        </p:nvSpPr>
        <p:spPr bwMode="auto">
          <a:xfrm>
            <a:off x="2857500" y="5881688"/>
            <a:ext cx="74961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algn="ctr"/>
            <a:r>
              <a:rPr lang="en-US" altLang="en-US" sz="1600" b="1"/>
              <a:t>Figure 15: </a:t>
            </a:r>
            <a:r>
              <a:rPr lang="en-US" altLang="en-US" sz="1600"/>
              <a:t>Original image vs Percentile contrast stretched image</a:t>
            </a:r>
          </a:p>
        </p:txBody>
      </p:sp>
      <p:pic>
        <p:nvPicPr>
          <p:cNvPr id="53256" name="Picture 8">
            <a:extLst>
              <a:ext uri="{FF2B5EF4-FFF2-40B4-BE49-F238E27FC236}">
                <a16:creationId xmlns:a16="http://schemas.microsoft.com/office/drawing/2014/main" id="{63B3570B-3EEF-4376-9319-6BBCB5B4BB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3150" y="2949575"/>
            <a:ext cx="5084763" cy="269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1BCC3FA3-3E4D-4A1C-B5D4-54786D95EA73}"/>
              </a:ext>
            </a:extLst>
          </p:cNvPr>
          <p:cNvSpPr txBox="1">
            <a:spLocks noChangeArrowheads="1"/>
          </p:cNvSpPr>
          <p:nvPr/>
        </p:nvSpPr>
        <p:spPr bwMode="auto">
          <a:xfrm>
            <a:off x="1179513" y="1785938"/>
            <a:ext cx="100584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algn="just">
              <a:buFont typeface="Wingdings" panose="05000000000000000000" pitchFamily="2" charset="2"/>
              <a:buChar char="v"/>
            </a:pPr>
            <a:r>
              <a:rPr lang="en-US" altLang="en-US"/>
              <a:t>If (r1, s1)=(r (minimum) + C, 0) and (r2, s2)=(r (maximum) - C, L-1), the transformation function stretch the levels linearly from their original range to full range [0, L-1]. Here, r (minimum) and r (maximum) present the minimum and maximum intensity levels in the image.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20FAB-6AEE-40D6-B36F-DBA1EE09E71B}"/>
              </a:ext>
            </a:extLst>
          </p:cNvPr>
          <p:cNvSpPr>
            <a:spLocks noGrp="1"/>
          </p:cNvSpPr>
          <p:nvPr>
            <p:ph type="title"/>
          </p:nvPr>
        </p:nvSpPr>
        <p:spPr/>
        <p:txBody>
          <a:bodyPr/>
          <a:lstStyle/>
          <a:p>
            <a:pPr>
              <a:defRPr/>
            </a:pPr>
            <a:r>
              <a:rPr lang="en-US" dirty="0"/>
              <a:t>Intensity Level Slicing</a:t>
            </a:r>
          </a:p>
        </p:txBody>
      </p:sp>
      <p:sp>
        <p:nvSpPr>
          <p:cNvPr id="5" name="Content Placeholder 4">
            <a:extLst>
              <a:ext uri="{FF2B5EF4-FFF2-40B4-BE49-F238E27FC236}">
                <a16:creationId xmlns:a16="http://schemas.microsoft.com/office/drawing/2014/main" id="{086BEE7E-DAC5-4A8F-9E87-9F3BC6C8D844}"/>
              </a:ext>
            </a:extLst>
          </p:cNvPr>
          <p:cNvSpPr>
            <a:spLocks noGrp="1"/>
          </p:cNvSpPr>
          <p:nvPr>
            <p:ph idx="1"/>
          </p:nvPr>
        </p:nvSpPr>
        <p:spPr>
          <a:xfrm>
            <a:off x="1096963" y="1846263"/>
            <a:ext cx="10058400" cy="4422775"/>
          </a:xfrm>
        </p:spPr>
        <p:txBody>
          <a:bodyPr/>
          <a:lstStyle/>
          <a:p>
            <a:pPr algn="just">
              <a:lnSpc>
                <a:spcPct val="150000"/>
              </a:lnSpc>
              <a:buFont typeface="Wingdings" panose="05000000000000000000" pitchFamily="2" charset="2"/>
              <a:buChar char="v"/>
              <a:defRPr/>
            </a:pPr>
            <a:r>
              <a:rPr lang="en-US" sz="1800" dirty="0">
                <a:solidFill>
                  <a:schemeClr val="tx1"/>
                </a:solidFill>
                <a:latin typeface="+mj-lt"/>
              </a:rPr>
              <a:t>Here, we highlight only a particular range of intensity levels which is of interest in the image.</a:t>
            </a:r>
          </a:p>
          <a:p>
            <a:pPr algn="just">
              <a:lnSpc>
                <a:spcPct val="150000"/>
              </a:lnSpc>
              <a:buFont typeface="Wingdings" panose="05000000000000000000" pitchFamily="2" charset="2"/>
              <a:buChar char="v"/>
              <a:defRPr/>
            </a:pPr>
            <a:r>
              <a:rPr lang="en-US" sz="1800" dirty="0">
                <a:solidFill>
                  <a:schemeClr val="tx1"/>
                </a:solidFill>
                <a:latin typeface="+mj-lt"/>
              </a:rPr>
              <a:t>This is used in medical applications, in X-ray images, in order to enhance only the flaws in the X-ray images.</a:t>
            </a:r>
          </a:p>
          <a:p>
            <a:pPr algn="just">
              <a:lnSpc>
                <a:spcPct val="150000"/>
              </a:lnSpc>
              <a:buFont typeface="Wingdings" panose="05000000000000000000" pitchFamily="2" charset="2"/>
              <a:buChar char="v"/>
              <a:defRPr/>
            </a:pPr>
            <a:r>
              <a:rPr lang="en-US" sz="1800" dirty="0">
                <a:solidFill>
                  <a:srgbClr val="000000"/>
                </a:solidFill>
                <a:latin typeface="+mj-lt"/>
              </a:rPr>
              <a:t>This can also be used in satellite imagery, such as masses of water or need to highlights water bodies present in that image.</a:t>
            </a:r>
          </a:p>
          <a:p>
            <a:pPr algn="just">
              <a:lnSpc>
                <a:spcPct val="150000"/>
              </a:lnSpc>
              <a:buFont typeface="Wingdings" panose="05000000000000000000" pitchFamily="2" charset="2"/>
              <a:buChar char="v"/>
              <a:defRPr/>
            </a:pPr>
            <a:r>
              <a:rPr lang="en-US" sz="1800" dirty="0">
                <a:solidFill>
                  <a:srgbClr val="000000"/>
                </a:solidFill>
                <a:latin typeface="+mj-lt"/>
              </a:rPr>
              <a:t> The method, called </a:t>
            </a:r>
            <a:r>
              <a:rPr lang="en-US" sz="1800" i="1" dirty="0">
                <a:solidFill>
                  <a:srgbClr val="000000"/>
                </a:solidFill>
                <a:latin typeface="+mj-lt"/>
              </a:rPr>
              <a:t>intensity level slicing</a:t>
            </a:r>
            <a:r>
              <a:rPr lang="en-US" sz="1800" dirty="0">
                <a:solidFill>
                  <a:srgbClr val="000000"/>
                </a:solidFill>
                <a:latin typeface="+mj-lt"/>
              </a:rPr>
              <a:t>, can be implemented in several ways, but most are variations of two basic themes.</a:t>
            </a:r>
          </a:p>
          <a:p>
            <a:pPr marL="0" indent="0" algn="just">
              <a:lnSpc>
                <a:spcPct val="150000"/>
              </a:lnSpc>
              <a:buFont typeface="Calibri" panose="020F0502020204030204" pitchFamily="34" charset="0"/>
              <a:buNone/>
              <a:defRPr/>
            </a:pPr>
            <a:br>
              <a:rPr lang="en-US" sz="1800" dirty="0">
                <a:latin typeface="+mj-lt"/>
              </a:rPr>
            </a:br>
            <a:br>
              <a:rPr lang="en-US" dirty="0"/>
            </a:br>
            <a:r>
              <a:rPr lang="en-US" dirty="0"/>
              <a:t>  </a:t>
            </a:r>
          </a:p>
        </p:txBody>
      </p:sp>
      <p:sp>
        <p:nvSpPr>
          <p:cNvPr id="54276" name="Date Placeholder 1">
            <a:extLst>
              <a:ext uri="{FF2B5EF4-FFF2-40B4-BE49-F238E27FC236}">
                <a16:creationId xmlns:a16="http://schemas.microsoft.com/office/drawing/2014/main" id="{F8D39542-0D1B-47D6-A1FE-10DB27DCA3E5}"/>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28A8FA83-99D1-4800-B48F-BD2BA5789A1E}" type="datetime1">
              <a:rPr lang="en-US" altLang="en-US" smtClean="0">
                <a:solidFill>
                  <a:srgbClr val="FFFFFF"/>
                </a:solidFill>
              </a:rPr>
              <a:pPr fontAlgn="base">
                <a:spcBef>
                  <a:spcPct val="0"/>
                </a:spcBef>
                <a:spcAft>
                  <a:spcPct val="0"/>
                </a:spcAft>
              </a:pPr>
              <a:t>6/2/2023</a:t>
            </a:fld>
            <a:endParaRPr lang="en-US" altLang="en-US">
              <a:solidFill>
                <a:srgbClr val="FFFFFF"/>
              </a:solidFill>
            </a:endParaRPr>
          </a:p>
        </p:txBody>
      </p:sp>
      <p:sp>
        <p:nvSpPr>
          <p:cNvPr id="3" name="Footer Placeholder 2">
            <a:extLst>
              <a:ext uri="{FF2B5EF4-FFF2-40B4-BE49-F238E27FC236}">
                <a16:creationId xmlns:a16="http://schemas.microsoft.com/office/drawing/2014/main" id="{4ABF40B0-DC65-4C40-88ED-3C92A16CDBDA}"/>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54278" name="Slide Number Placeholder 3">
            <a:extLst>
              <a:ext uri="{FF2B5EF4-FFF2-40B4-BE49-F238E27FC236}">
                <a16:creationId xmlns:a16="http://schemas.microsoft.com/office/drawing/2014/main" id="{FF59A6D5-5A6A-43CD-AC98-7EFB1373E50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9A0BE211-E992-49FC-9649-B96CBDEBDD6C}" type="slidenum">
              <a:rPr lang="en-US" altLang="en-US" smtClean="0">
                <a:solidFill>
                  <a:srgbClr val="FFFFFF"/>
                </a:solidFill>
              </a:rPr>
              <a:pPr/>
              <a:t>45</a:t>
            </a:fld>
            <a:endParaRPr lang="en-US" altLang="en-US">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6014E-BE07-4FC1-9D6E-A0E6D2BCF517}"/>
              </a:ext>
            </a:extLst>
          </p:cNvPr>
          <p:cNvSpPr>
            <a:spLocks noGrp="1"/>
          </p:cNvSpPr>
          <p:nvPr>
            <p:ph type="title"/>
          </p:nvPr>
        </p:nvSpPr>
        <p:spPr>
          <a:xfrm>
            <a:off x="1096963" y="287338"/>
            <a:ext cx="10058400" cy="1449387"/>
          </a:xfrm>
        </p:spPr>
        <p:txBody>
          <a:bodyPr/>
          <a:lstStyle/>
          <a:p>
            <a:pPr>
              <a:defRPr/>
            </a:pPr>
            <a:r>
              <a:rPr lang="en-US" dirty="0"/>
              <a:t>Intensity Level Slicing</a:t>
            </a:r>
          </a:p>
        </p:txBody>
      </p:sp>
      <p:sp>
        <p:nvSpPr>
          <p:cNvPr id="3" name="Content Placeholder 2">
            <a:extLst>
              <a:ext uri="{FF2B5EF4-FFF2-40B4-BE49-F238E27FC236}">
                <a16:creationId xmlns:a16="http://schemas.microsoft.com/office/drawing/2014/main" id="{91BEF3F7-6FC8-4AB6-8D3B-387FE8502803}"/>
              </a:ext>
            </a:extLst>
          </p:cNvPr>
          <p:cNvSpPr>
            <a:spLocks noGrp="1"/>
          </p:cNvSpPr>
          <p:nvPr>
            <p:ph sz="half" idx="1"/>
          </p:nvPr>
        </p:nvSpPr>
        <p:spPr>
          <a:xfrm>
            <a:off x="1096963" y="1846263"/>
            <a:ext cx="4938712" cy="4356100"/>
          </a:xfrm>
        </p:spPr>
        <p:txBody>
          <a:bodyPr/>
          <a:lstStyle/>
          <a:p>
            <a:pPr algn="just">
              <a:lnSpc>
                <a:spcPct val="150000"/>
              </a:lnSpc>
              <a:buFont typeface="Wingdings" panose="05000000000000000000" pitchFamily="2" charset="2"/>
              <a:buChar char="v"/>
              <a:defRPr/>
            </a:pPr>
            <a:r>
              <a:rPr lang="en-US" sz="1800" dirty="0">
                <a:solidFill>
                  <a:srgbClr val="000000"/>
                </a:solidFill>
                <a:latin typeface="+mj-lt"/>
              </a:rPr>
              <a:t>One approach is to display in one value (say, white) all the values in the range of interest and in another (say, black) all other intensities. </a:t>
            </a:r>
          </a:p>
          <a:p>
            <a:pPr algn="just">
              <a:lnSpc>
                <a:spcPct val="150000"/>
              </a:lnSpc>
              <a:buFont typeface="Wingdings" panose="05000000000000000000" pitchFamily="2" charset="2"/>
              <a:buChar char="v"/>
              <a:defRPr/>
            </a:pPr>
            <a:r>
              <a:rPr lang="en-US" sz="1800" dirty="0">
                <a:solidFill>
                  <a:srgbClr val="000000"/>
                </a:solidFill>
                <a:latin typeface="+mj-lt"/>
              </a:rPr>
              <a:t>This transformation, shown in </a:t>
            </a:r>
            <a:r>
              <a:rPr lang="en-US" sz="1800" b="1" dirty="0">
                <a:solidFill>
                  <a:srgbClr val="1E7AB9"/>
                </a:solidFill>
                <a:latin typeface="+mj-lt"/>
              </a:rPr>
              <a:t>Fig 15(a) </a:t>
            </a:r>
            <a:r>
              <a:rPr lang="en-US" sz="1800" dirty="0">
                <a:solidFill>
                  <a:srgbClr val="000000"/>
                </a:solidFill>
                <a:latin typeface="+mj-lt"/>
              </a:rPr>
              <a:t>, produces a binary image.</a:t>
            </a:r>
          </a:p>
          <a:p>
            <a:pPr algn="just">
              <a:lnSpc>
                <a:spcPct val="150000"/>
              </a:lnSpc>
              <a:buFont typeface="Wingdings" panose="05000000000000000000" pitchFamily="2" charset="2"/>
              <a:buChar char="v"/>
              <a:defRPr/>
            </a:pPr>
            <a:r>
              <a:rPr lang="en-US" sz="1800" dirty="0">
                <a:solidFill>
                  <a:srgbClr val="000000"/>
                </a:solidFill>
                <a:latin typeface="+mj-lt"/>
              </a:rPr>
              <a:t> The second approach, based on the transformation in </a:t>
            </a:r>
            <a:r>
              <a:rPr lang="en-US" sz="1800" b="1" dirty="0">
                <a:solidFill>
                  <a:srgbClr val="1E7AB9"/>
                </a:solidFill>
                <a:latin typeface="+mj-lt"/>
              </a:rPr>
              <a:t>Figure 15(b) </a:t>
            </a:r>
            <a:r>
              <a:rPr lang="en-US" sz="1800" dirty="0">
                <a:solidFill>
                  <a:srgbClr val="000000"/>
                </a:solidFill>
                <a:latin typeface="+mj-lt"/>
              </a:rPr>
              <a:t>, brightens (or darkens) the desired range of intensities, but leaves all other intensity levels in the image unchanged.</a:t>
            </a:r>
          </a:p>
          <a:p>
            <a:pPr>
              <a:defRPr/>
            </a:pPr>
            <a:endParaRPr lang="en-US" sz="1800" dirty="0"/>
          </a:p>
        </p:txBody>
      </p:sp>
      <p:sp>
        <p:nvSpPr>
          <p:cNvPr id="5" name="Date Placeholder 4">
            <a:extLst>
              <a:ext uri="{FF2B5EF4-FFF2-40B4-BE49-F238E27FC236}">
                <a16:creationId xmlns:a16="http://schemas.microsoft.com/office/drawing/2014/main" id="{5ED60C41-3E73-4E10-B46A-78D3BFBDF37E}"/>
              </a:ext>
            </a:extLst>
          </p:cNvPr>
          <p:cNvSpPr>
            <a:spLocks noGrp="1"/>
          </p:cNvSpPr>
          <p:nvPr>
            <p:ph type="dt" sz="quarter" idx="10"/>
          </p:nvPr>
        </p:nvSpPr>
        <p:spPr/>
        <p:txBody>
          <a:bodyPr/>
          <a:lstStyle/>
          <a:p>
            <a:pPr>
              <a:defRPr/>
            </a:pPr>
            <a:fld id="{FD03608E-56B4-49DC-956D-2439BA36474F}" type="datetime1">
              <a:rPr lang="en-US" smtClean="0"/>
              <a:pPr>
                <a:defRPr/>
              </a:pPr>
              <a:t>6/2/2023</a:t>
            </a:fld>
            <a:endParaRPr lang="en-US" dirty="0"/>
          </a:p>
        </p:txBody>
      </p:sp>
      <p:sp>
        <p:nvSpPr>
          <p:cNvPr id="6" name="Footer Placeholder 5">
            <a:extLst>
              <a:ext uri="{FF2B5EF4-FFF2-40B4-BE49-F238E27FC236}">
                <a16:creationId xmlns:a16="http://schemas.microsoft.com/office/drawing/2014/main" id="{F7543584-5109-43FE-9FBD-3E34766F6B4E}"/>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55302" name="Slide Number Placeholder 6">
            <a:extLst>
              <a:ext uri="{FF2B5EF4-FFF2-40B4-BE49-F238E27FC236}">
                <a16:creationId xmlns:a16="http://schemas.microsoft.com/office/drawing/2014/main" id="{53B6F4DC-26C6-4272-AB96-C60B9249251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72A02611-EA6B-4AA6-8003-BBA94CF5DFF3}" type="slidenum">
              <a:rPr lang="en-US" altLang="en-US" smtClean="0">
                <a:solidFill>
                  <a:srgbClr val="FFFFFF"/>
                </a:solidFill>
              </a:rPr>
              <a:pPr/>
              <a:t>46</a:t>
            </a:fld>
            <a:endParaRPr lang="en-US" altLang="en-US">
              <a:solidFill>
                <a:srgbClr val="FFFFFF"/>
              </a:solidFill>
            </a:endParaRPr>
          </a:p>
        </p:txBody>
      </p:sp>
      <p:pic>
        <p:nvPicPr>
          <p:cNvPr id="55303" name="Content Placeholder 7">
            <a:extLst>
              <a:ext uri="{FF2B5EF4-FFF2-40B4-BE49-F238E27FC236}">
                <a16:creationId xmlns:a16="http://schemas.microsoft.com/office/drawing/2014/main" id="{4BFFA9BF-92C7-432F-8CF1-21EFD805E53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275388" y="2470150"/>
            <a:ext cx="4937125" cy="2265363"/>
          </a:xfrm>
        </p:spPr>
      </p:pic>
      <p:sp>
        <p:nvSpPr>
          <p:cNvPr id="10" name="TextBox 9">
            <a:extLst>
              <a:ext uri="{FF2B5EF4-FFF2-40B4-BE49-F238E27FC236}">
                <a16:creationId xmlns:a16="http://schemas.microsoft.com/office/drawing/2014/main" id="{CAF64820-D904-4241-86E3-74A0B0DCEFEF}"/>
              </a:ext>
            </a:extLst>
          </p:cNvPr>
          <p:cNvSpPr txBox="1"/>
          <p:nvPr/>
        </p:nvSpPr>
        <p:spPr>
          <a:xfrm>
            <a:off x="6156325" y="5003800"/>
            <a:ext cx="5343525" cy="954088"/>
          </a:xfrm>
          <a:prstGeom prst="rect">
            <a:avLst/>
          </a:prstGeom>
          <a:noFill/>
        </p:spPr>
        <p:txBody>
          <a:bodyPr>
            <a:spAutoFit/>
          </a:bodyPr>
          <a:lstStyle/>
          <a:p>
            <a:pPr algn="ctr">
              <a:defRPr/>
            </a:pPr>
            <a:r>
              <a:rPr lang="en-US" sz="1400" b="1" dirty="0">
                <a:solidFill>
                  <a:srgbClr val="000000"/>
                </a:solidFill>
                <a:latin typeface="+mj-lt"/>
              </a:rPr>
              <a:t>Figure 15:</a:t>
            </a:r>
            <a:r>
              <a:rPr lang="en-US" sz="1400" dirty="0">
                <a:solidFill>
                  <a:srgbClr val="000000"/>
                </a:solidFill>
                <a:latin typeface="+mj-lt"/>
              </a:rPr>
              <a:t> (a) This transformation function highlights range [</a:t>
            </a:r>
            <a:r>
              <a:rPr lang="en-US" sz="1400" i="1" dirty="0">
                <a:solidFill>
                  <a:srgbClr val="000000"/>
                </a:solidFill>
                <a:latin typeface="+mj-lt"/>
              </a:rPr>
              <a:t>A</a:t>
            </a:r>
            <a:r>
              <a:rPr lang="en-US" sz="1400" dirty="0">
                <a:solidFill>
                  <a:srgbClr val="000000"/>
                </a:solidFill>
                <a:latin typeface="+mj-lt"/>
              </a:rPr>
              <a:t>, </a:t>
            </a:r>
            <a:r>
              <a:rPr lang="en-US" sz="1400" i="1" dirty="0">
                <a:solidFill>
                  <a:srgbClr val="000000"/>
                </a:solidFill>
                <a:latin typeface="+mj-lt"/>
              </a:rPr>
              <a:t>B</a:t>
            </a:r>
            <a:r>
              <a:rPr lang="en-US" sz="1400" dirty="0">
                <a:solidFill>
                  <a:srgbClr val="000000"/>
                </a:solidFill>
                <a:latin typeface="+mj-lt"/>
              </a:rPr>
              <a:t>] and reduces all other intensities to a lower level. (b) This function highlights</a:t>
            </a:r>
            <a:br>
              <a:rPr lang="en-US" sz="1400" dirty="0">
                <a:solidFill>
                  <a:srgbClr val="000000"/>
                </a:solidFill>
                <a:latin typeface="+mj-lt"/>
              </a:rPr>
            </a:br>
            <a:r>
              <a:rPr lang="en-US" sz="1400" dirty="0">
                <a:solidFill>
                  <a:srgbClr val="000000"/>
                </a:solidFill>
                <a:latin typeface="+mj-lt"/>
              </a:rPr>
              <a:t>range [</a:t>
            </a:r>
            <a:r>
              <a:rPr lang="en-US" sz="1400" i="1" dirty="0">
                <a:solidFill>
                  <a:srgbClr val="000000"/>
                </a:solidFill>
                <a:latin typeface="+mj-lt"/>
              </a:rPr>
              <a:t>A</a:t>
            </a:r>
            <a:r>
              <a:rPr lang="en-US" sz="1400" dirty="0">
                <a:solidFill>
                  <a:srgbClr val="000000"/>
                </a:solidFill>
                <a:latin typeface="+mj-lt"/>
              </a:rPr>
              <a:t>, </a:t>
            </a:r>
            <a:r>
              <a:rPr lang="en-US" sz="1400" i="1" dirty="0">
                <a:solidFill>
                  <a:srgbClr val="000000"/>
                </a:solidFill>
                <a:latin typeface="+mj-lt"/>
              </a:rPr>
              <a:t>B</a:t>
            </a:r>
            <a:r>
              <a:rPr lang="en-US" sz="1400" dirty="0">
                <a:solidFill>
                  <a:srgbClr val="000000"/>
                </a:solidFill>
                <a:latin typeface="+mj-lt"/>
              </a:rPr>
              <a:t>] and leaves other intensities unchanged.</a:t>
            </a:r>
            <a:r>
              <a:rPr lang="en-US" sz="1400" dirty="0">
                <a:latin typeface="+mj-lt"/>
              </a:rPr>
              <a:t> </a:t>
            </a:r>
            <a:br>
              <a:rPr lang="en-US" sz="1400" dirty="0">
                <a:latin typeface="+mj-lt"/>
              </a:rPr>
            </a:br>
            <a:endParaRPr lang="en-US" sz="1400" dirty="0">
              <a:latin typeface="+mj-l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4DF27-0A25-4028-AA26-8D9908AFA0D3}"/>
              </a:ext>
            </a:extLst>
          </p:cNvPr>
          <p:cNvSpPr>
            <a:spLocks noGrp="1"/>
          </p:cNvSpPr>
          <p:nvPr>
            <p:ph type="title"/>
          </p:nvPr>
        </p:nvSpPr>
        <p:spPr/>
        <p:txBody>
          <a:bodyPr/>
          <a:lstStyle/>
          <a:p>
            <a:pPr>
              <a:defRPr/>
            </a:pPr>
            <a:r>
              <a:rPr lang="en-US" dirty="0"/>
              <a:t>Intensity Level Slicing</a:t>
            </a:r>
          </a:p>
        </p:txBody>
      </p:sp>
      <p:pic>
        <p:nvPicPr>
          <p:cNvPr id="56323" name="Content Placeholder 6">
            <a:extLst>
              <a:ext uri="{FF2B5EF4-FFF2-40B4-BE49-F238E27FC236}">
                <a16:creationId xmlns:a16="http://schemas.microsoft.com/office/drawing/2014/main" id="{798F26AB-5B0D-4C1B-8FE9-B3E51FC5E32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066925" y="1873250"/>
            <a:ext cx="8058150" cy="3343275"/>
          </a:xfrm>
        </p:spPr>
      </p:pic>
      <p:sp>
        <p:nvSpPr>
          <p:cNvPr id="56324" name="Date Placeholder 1">
            <a:extLst>
              <a:ext uri="{FF2B5EF4-FFF2-40B4-BE49-F238E27FC236}">
                <a16:creationId xmlns:a16="http://schemas.microsoft.com/office/drawing/2014/main" id="{966A133A-2F7A-4955-A954-98B73BDD6E33}"/>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9B576808-7AAC-4AC3-BFE0-902814809155}" type="datetime1">
              <a:rPr lang="en-US" altLang="en-US" smtClean="0">
                <a:solidFill>
                  <a:srgbClr val="FFFFFF"/>
                </a:solidFill>
              </a:rPr>
              <a:pPr fontAlgn="base">
                <a:spcBef>
                  <a:spcPct val="0"/>
                </a:spcBef>
                <a:spcAft>
                  <a:spcPct val="0"/>
                </a:spcAft>
              </a:pPr>
              <a:t>6/2/2023</a:t>
            </a:fld>
            <a:endParaRPr lang="en-US" altLang="en-US">
              <a:solidFill>
                <a:srgbClr val="FFFFFF"/>
              </a:solidFill>
            </a:endParaRPr>
          </a:p>
        </p:txBody>
      </p:sp>
      <p:sp>
        <p:nvSpPr>
          <p:cNvPr id="3" name="Footer Placeholder 2">
            <a:extLst>
              <a:ext uri="{FF2B5EF4-FFF2-40B4-BE49-F238E27FC236}">
                <a16:creationId xmlns:a16="http://schemas.microsoft.com/office/drawing/2014/main" id="{52E52C26-6269-46CB-875E-749D93734061}"/>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56326" name="Slide Number Placeholder 3">
            <a:extLst>
              <a:ext uri="{FF2B5EF4-FFF2-40B4-BE49-F238E27FC236}">
                <a16:creationId xmlns:a16="http://schemas.microsoft.com/office/drawing/2014/main" id="{0B5C045D-8741-4F48-B4C2-1C4219576A4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8C147219-A78F-4FA8-9559-781EC97F559D}" type="slidenum">
              <a:rPr lang="en-US" altLang="en-US" smtClean="0">
                <a:solidFill>
                  <a:srgbClr val="FFFFFF"/>
                </a:solidFill>
              </a:rPr>
              <a:pPr/>
              <a:t>47</a:t>
            </a:fld>
            <a:endParaRPr lang="en-US" altLang="en-US">
              <a:solidFill>
                <a:srgbClr val="FFFFFF"/>
              </a:solidFill>
            </a:endParaRPr>
          </a:p>
        </p:txBody>
      </p:sp>
      <p:sp>
        <p:nvSpPr>
          <p:cNvPr id="9" name="TextBox 8">
            <a:extLst>
              <a:ext uri="{FF2B5EF4-FFF2-40B4-BE49-F238E27FC236}">
                <a16:creationId xmlns:a16="http://schemas.microsoft.com/office/drawing/2014/main" id="{C207975E-C85D-4EE0-85CF-69E3B8DA5F65}"/>
              </a:ext>
            </a:extLst>
          </p:cNvPr>
          <p:cNvSpPr txBox="1"/>
          <p:nvPr/>
        </p:nvSpPr>
        <p:spPr>
          <a:xfrm>
            <a:off x="2271713" y="5351463"/>
            <a:ext cx="7853362" cy="954087"/>
          </a:xfrm>
          <a:prstGeom prst="rect">
            <a:avLst/>
          </a:prstGeom>
          <a:noFill/>
        </p:spPr>
        <p:txBody>
          <a:bodyPr>
            <a:spAutoFit/>
          </a:bodyPr>
          <a:lstStyle/>
          <a:p>
            <a:pPr algn="just">
              <a:defRPr/>
            </a:pPr>
            <a:r>
              <a:rPr lang="en-US" sz="1400" b="1" dirty="0">
                <a:solidFill>
                  <a:srgbClr val="000000"/>
                </a:solidFill>
                <a:latin typeface="+mj-lt"/>
              </a:rPr>
              <a:t>Figure 16: </a:t>
            </a:r>
            <a:r>
              <a:rPr lang="en-US" sz="1400" dirty="0">
                <a:solidFill>
                  <a:srgbClr val="000000"/>
                </a:solidFill>
                <a:latin typeface="+mj-lt"/>
              </a:rPr>
              <a:t>(a) Aortic angiogram. (b) Result of using a slicing transformation with the range of intensities of interest selected in the upper end of the gray scale. (c) Result of using the transformation with the selected range set near black, so that the grays in the area of the blood vessels and kidneys were preserved.</a:t>
            </a:r>
            <a:r>
              <a:rPr lang="en-US" sz="1400" dirty="0">
                <a:latin typeface="+mj-lt"/>
              </a:rPr>
              <a:t> </a:t>
            </a:r>
            <a:br>
              <a:rPr lang="en-US" sz="1400" dirty="0">
                <a:latin typeface="+mj-lt"/>
              </a:rPr>
            </a:br>
            <a:endParaRPr lang="en-US" sz="1400" dirty="0">
              <a:latin typeface="+mj-l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0A73C-9FF3-459F-ACFE-942CFB50C3EE}"/>
              </a:ext>
            </a:extLst>
          </p:cNvPr>
          <p:cNvSpPr>
            <a:spLocks noGrp="1"/>
          </p:cNvSpPr>
          <p:nvPr>
            <p:ph type="title"/>
          </p:nvPr>
        </p:nvSpPr>
        <p:spPr/>
        <p:txBody>
          <a:bodyPr/>
          <a:lstStyle/>
          <a:p>
            <a:pPr>
              <a:defRPr/>
            </a:pPr>
            <a:r>
              <a:rPr lang="en-US" dirty="0"/>
              <a:t>Intensity Level Slicing</a:t>
            </a:r>
          </a:p>
        </p:txBody>
      </p:sp>
      <p:sp>
        <p:nvSpPr>
          <p:cNvPr id="57347" name="Date Placeholder 1">
            <a:extLst>
              <a:ext uri="{FF2B5EF4-FFF2-40B4-BE49-F238E27FC236}">
                <a16:creationId xmlns:a16="http://schemas.microsoft.com/office/drawing/2014/main" id="{AE8B4692-8928-4144-B264-D932B6050F8E}"/>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05473993-64C5-48C0-A298-CA6A5E6A7B40}" type="datetime1">
              <a:rPr lang="en-US" altLang="en-US" smtClean="0">
                <a:solidFill>
                  <a:srgbClr val="FFFFFF"/>
                </a:solidFill>
              </a:rPr>
              <a:pPr fontAlgn="base">
                <a:spcBef>
                  <a:spcPct val="0"/>
                </a:spcBef>
                <a:spcAft>
                  <a:spcPct val="0"/>
                </a:spcAft>
              </a:pPr>
              <a:t>6/2/2023</a:t>
            </a:fld>
            <a:endParaRPr lang="en-US" altLang="en-US">
              <a:solidFill>
                <a:srgbClr val="FFFFFF"/>
              </a:solidFill>
            </a:endParaRPr>
          </a:p>
        </p:txBody>
      </p:sp>
      <p:sp>
        <p:nvSpPr>
          <p:cNvPr id="3" name="Footer Placeholder 2">
            <a:extLst>
              <a:ext uri="{FF2B5EF4-FFF2-40B4-BE49-F238E27FC236}">
                <a16:creationId xmlns:a16="http://schemas.microsoft.com/office/drawing/2014/main" id="{7860E7A6-FB8D-43D1-AF09-7CF7C2F13B46}"/>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57349" name="Slide Number Placeholder 3">
            <a:extLst>
              <a:ext uri="{FF2B5EF4-FFF2-40B4-BE49-F238E27FC236}">
                <a16:creationId xmlns:a16="http://schemas.microsoft.com/office/drawing/2014/main" id="{E5009623-E7E1-4501-AE2B-4BAF77B38BC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BE2B7349-AEE0-48E8-9983-9262F4A48130}" type="slidenum">
              <a:rPr lang="en-US" altLang="en-US" smtClean="0">
                <a:solidFill>
                  <a:srgbClr val="FFFFFF"/>
                </a:solidFill>
              </a:rPr>
              <a:pPr/>
              <a:t>48</a:t>
            </a:fld>
            <a:endParaRPr lang="en-US" altLang="en-US">
              <a:solidFill>
                <a:srgbClr val="FFFFFF"/>
              </a:solidFill>
            </a:endParaRPr>
          </a:p>
        </p:txBody>
      </p:sp>
      <p:sp>
        <p:nvSpPr>
          <p:cNvPr id="5" name="Content Placeholder 4">
            <a:extLst>
              <a:ext uri="{FF2B5EF4-FFF2-40B4-BE49-F238E27FC236}">
                <a16:creationId xmlns:a16="http://schemas.microsoft.com/office/drawing/2014/main" id="{5F3E9AFF-B563-4965-B161-860E86923356}"/>
              </a:ext>
            </a:extLst>
          </p:cNvPr>
          <p:cNvSpPr>
            <a:spLocks noGrp="1"/>
          </p:cNvSpPr>
          <p:nvPr>
            <p:ph idx="1"/>
          </p:nvPr>
        </p:nvSpPr>
        <p:spPr/>
        <p:txBody>
          <a:bodyPr/>
          <a:lstStyle/>
          <a:p>
            <a:pPr marL="457200" indent="-457200" algn="just">
              <a:lnSpc>
                <a:spcPct val="150000"/>
              </a:lnSpc>
              <a:buFont typeface="+mj-lt"/>
              <a:buAutoNum type="arabicPeriod"/>
              <a:defRPr/>
            </a:pPr>
            <a:r>
              <a:rPr lang="en-US" sz="1800" dirty="0">
                <a:solidFill>
                  <a:schemeClr val="tx1"/>
                </a:solidFill>
                <a:latin typeface="+mj-lt"/>
              </a:rPr>
              <a:t>Figure 16 (b), The net result of this transformation is that the blood vessel and parts of the kidneys appear white, while all other intensities are black. This type of enhancement produces a binary image, and is useful for studying the shape characteristics of the flow of the contrast medium (to detect blockages, for example).</a:t>
            </a:r>
          </a:p>
          <a:p>
            <a:pPr marL="457200" indent="-457200" algn="just">
              <a:lnSpc>
                <a:spcPct val="150000"/>
              </a:lnSpc>
              <a:buFont typeface="+mj-lt"/>
              <a:buAutoNum type="arabicPeriod"/>
              <a:defRPr/>
            </a:pPr>
            <a:r>
              <a:rPr lang="en-US" sz="1800" dirty="0">
                <a:solidFill>
                  <a:schemeClr val="tx1"/>
                </a:solidFill>
                <a:latin typeface="+mj-lt"/>
              </a:rPr>
              <a:t>Figure 16 (c), shows the result of using such a transformation in which a band of intensities in the mid-gray region around the mean intensity was set to black, while all other intensities were left unchanged. Here, we see that the gray-level tonality of the major blood vessels and part of the kidney area were left intact. Such a result might be useful when interest lies in measuring the actual flow of the contrast medium as a function of time in a sequence of images.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74E6C-7EA5-4FF0-B1E9-86327B5921E6}"/>
              </a:ext>
            </a:extLst>
          </p:cNvPr>
          <p:cNvSpPr>
            <a:spLocks noGrp="1"/>
          </p:cNvSpPr>
          <p:nvPr>
            <p:ph type="title"/>
          </p:nvPr>
        </p:nvSpPr>
        <p:spPr/>
        <p:txBody>
          <a:bodyPr/>
          <a:lstStyle/>
          <a:p>
            <a:pPr>
              <a:defRPr/>
            </a:pPr>
            <a:r>
              <a:rPr lang="en-US" dirty="0"/>
              <a:t>Bit Plane Slicing</a:t>
            </a:r>
          </a:p>
        </p:txBody>
      </p:sp>
      <p:sp>
        <p:nvSpPr>
          <p:cNvPr id="58371" name="Content Placeholder 4">
            <a:extLst>
              <a:ext uri="{FF2B5EF4-FFF2-40B4-BE49-F238E27FC236}">
                <a16:creationId xmlns:a16="http://schemas.microsoft.com/office/drawing/2014/main" id="{4D6E96CD-A06D-4CB2-A6B4-72CB6C8C9B93}"/>
              </a:ext>
            </a:extLst>
          </p:cNvPr>
          <p:cNvSpPr>
            <a:spLocks noGrp="1" noChangeArrowheads="1"/>
          </p:cNvSpPr>
          <p:nvPr>
            <p:ph idx="1"/>
          </p:nvPr>
        </p:nvSpPr>
        <p:spPr/>
        <p:txBody>
          <a:bodyPr/>
          <a:lstStyle/>
          <a:p>
            <a:pPr>
              <a:lnSpc>
                <a:spcPct val="150000"/>
              </a:lnSpc>
              <a:buFont typeface="Wingdings" panose="05000000000000000000" pitchFamily="2" charset="2"/>
              <a:buChar char="v"/>
            </a:pPr>
            <a:r>
              <a:rPr lang="en-US" altLang="en-US" dirty="0"/>
              <a:t>In bit plane slicing, we highlight the entire image appearance, which is specific to that particular bit plane. It is used in image reconstruction, compression, encryption etc.</a:t>
            </a:r>
          </a:p>
          <a:p>
            <a:pPr>
              <a:lnSpc>
                <a:spcPct val="150000"/>
              </a:lnSpc>
              <a:buFont typeface="Wingdings" panose="05000000000000000000" pitchFamily="2" charset="2"/>
              <a:buChar char="v"/>
            </a:pPr>
            <a:r>
              <a:rPr lang="en-US" altLang="en-US" dirty="0"/>
              <a:t>Let’s consider a 8 bit image, here L=[0,1,2,3………255]</a:t>
            </a:r>
          </a:p>
          <a:p>
            <a:pPr>
              <a:buFont typeface="Wingdings" panose="05000000000000000000" pitchFamily="2" charset="2"/>
              <a:buChar char="v"/>
            </a:pPr>
            <a:endParaRPr lang="en-US" altLang="en-US" dirty="0"/>
          </a:p>
          <a:p>
            <a:pPr>
              <a:buFont typeface="Wingdings" panose="05000000000000000000" pitchFamily="2" charset="2"/>
              <a:buChar char="v"/>
            </a:pPr>
            <a:endParaRPr lang="en-US" altLang="en-US" dirty="0"/>
          </a:p>
        </p:txBody>
      </p:sp>
      <p:sp>
        <p:nvSpPr>
          <p:cNvPr id="58372" name="Date Placeholder 1">
            <a:extLst>
              <a:ext uri="{FF2B5EF4-FFF2-40B4-BE49-F238E27FC236}">
                <a16:creationId xmlns:a16="http://schemas.microsoft.com/office/drawing/2014/main" id="{D59F65BF-3960-4E7E-B634-17F77E1BB815}"/>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736E570A-B535-4AC7-B194-F23768D9A927}" type="datetime1">
              <a:rPr lang="en-US" altLang="en-US" smtClean="0">
                <a:solidFill>
                  <a:srgbClr val="FFFFFF"/>
                </a:solidFill>
              </a:rPr>
              <a:pPr fontAlgn="base">
                <a:spcBef>
                  <a:spcPct val="0"/>
                </a:spcBef>
                <a:spcAft>
                  <a:spcPct val="0"/>
                </a:spcAft>
              </a:pPr>
              <a:t>6/2/2023</a:t>
            </a:fld>
            <a:endParaRPr lang="en-US" altLang="en-US">
              <a:solidFill>
                <a:srgbClr val="FFFFFF"/>
              </a:solidFill>
            </a:endParaRPr>
          </a:p>
        </p:txBody>
      </p:sp>
      <p:sp>
        <p:nvSpPr>
          <p:cNvPr id="3" name="Footer Placeholder 2">
            <a:extLst>
              <a:ext uri="{FF2B5EF4-FFF2-40B4-BE49-F238E27FC236}">
                <a16:creationId xmlns:a16="http://schemas.microsoft.com/office/drawing/2014/main" id="{E44D0312-3071-4321-9192-6508B441BA2A}"/>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58374" name="Slide Number Placeholder 3">
            <a:extLst>
              <a:ext uri="{FF2B5EF4-FFF2-40B4-BE49-F238E27FC236}">
                <a16:creationId xmlns:a16="http://schemas.microsoft.com/office/drawing/2014/main" id="{3480332F-3511-4D8E-B513-78AEC687CD4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78CC0D9B-CBAB-4684-A14B-E48ABC6DB3D0}" type="slidenum">
              <a:rPr lang="en-US" altLang="en-US" smtClean="0">
                <a:solidFill>
                  <a:srgbClr val="FFFFFF"/>
                </a:solidFill>
              </a:rPr>
              <a:pPr/>
              <a:t>49</a:t>
            </a:fld>
            <a:endParaRPr lang="en-US" altLang="en-US">
              <a:solidFill>
                <a:srgbClr val="FFFFFF"/>
              </a:solidFill>
            </a:endParaRPr>
          </a:p>
        </p:txBody>
      </p:sp>
      <p:graphicFrame>
        <p:nvGraphicFramePr>
          <p:cNvPr id="6" name="Table 6">
            <a:extLst>
              <a:ext uri="{FF2B5EF4-FFF2-40B4-BE49-F238E27FC236}">
                <a16:creationId xmlns:a16="http://schemas.microsoft.com/office/drawing/2014/main" id="{FE27A1F2-404D-4D3F-87AF-D0A1C5DCC661}"/>
              </a:ext>
            </a:extLst>
          </p:cNvPr>
          <p:cNvGraphicFramePr>
            <a:graphicFrameLocks noGrp="1"/>
          </p:cNvGraphicFramePr>
          <p:nvPr/>
        </p:nvGraphicFramePr>
        <p:xfrm>
          <a:off x="1244600" y="3716338"/>
          <a:ext cx="3054351" cy="1112838"/>
        </p:xfrm>
        <a:graphic>
          <a:graphicData uri="http://schemas.openxmlformats.org/drawingml/2006/table">
            <a:tbl>
              <a:tblPr firstRow="1" bandRow="1">
                <a:tableStyleId>{5C22544A-7EE6-4342-B048-85BDC9FD1C3A}</a:tableStyleId>
              </a:tblPr>
              <a:tblGrid>
                <a:gridCol w="1018117">
                  <a:extLst>
                    <a:ext uri="{9D8B030D-6E8A-4147-A177-3AD203B41FA5}">
                      <a16:colId xmlns:a16="http://schemas.microsoft.com/office/drawing/2014/main" val="20000"/>
                    </a:ext>
                  </a:extLst>
                </a:gridCol>
                <a:gridCol w="1018117">
                  <a:extLst>
                    <a:ext uri="{9D8B030D-6E8A-4147-A177-3AD203B41FA5}">
                      <a16:colId xmlns:a16="http://schemas.microsoft.com/office/drawing/2014/main" val="20001"/>
                    </a:ext>
                  </a:extLst>
                </a:gridCol>
                <a:gridCol w="1018117">
                  <a:extLst>
                    <a:ext uri="{9D8B030D-6E8A-4147-A177-3AD203B41FA5}">
                      <a16:colId xmlns:a16="http://schemas.microsoft.com/office/drawing/2014/main" val="20002"/>
                    </a:ext>
                  </a:extLst>
                </a:gridCol>
              </a:tblGrid>
              <a:tr h="370946">
                <a:tc>
                  <a:txBody>
                    <a:bodyPr/>
                    <a:lstStyle/>
                    <a:p>
                      <a:pPr algn="ctr"/>
                      <a:r>
                        <a:rPr lang="en-US" sz="1800" b="1" dirty="0"/>
                        <a:t>167</a:t>
                      </a:r>
                    </a:p>
                  </a:txBody>
                  <a:tcPr marL="91446" marR="91446" marT="45733" marB="45733"/>
                </a:tc>
                <a:tc>
                  <a:txBody>
                    <a:bodyPr/>
                    <a:lstStyle/>
                    <a:p>
                      <a:pPr algn="ctr"/>
                      <a:r>
                        <a:rPr lang="en-US" sz="1800" b="1" dirty="0"/>
                        <a:t>133</a:t>
                      </a:r>
                    </a:p>
                  </a:txBody>
                  <a:tcPr marL="91446" marR="91446" marT="45733" marB="45733"/>
                </a:tc>
                <a:tc>
                  <a:txBody>
                    <a:bodyPr/>
                    <a:lstStyle/>
                    <a:p>
                      <a:pPr algn="ctr"/>
                      <a:r>
                        <a:rPr lang="en-US" sz="1800" b="1" dirty="0"/>
                        <a:t>111</a:t>
                      </a:r>
                    </a:p>
                  </a:txBody>
                  <a:tcPr marL="91446" marR="91446" marT="45733" marB="45733"/>
                </a:tc>
                <a:extLst>
                  <a:ext uri="{0D108BD9-81ED-4DB2-BD59-A6C34878D82A}">
                    <a16:rowId xmlns:a16="http://schemas.microsoft.com/office/drawing/2014/main" val="10000"/>
                  </a:ext>
                </a:extLst>
              </a:tr>
              <a:tr h="370946">
                <a:tc>
                  <a:txBody>
                    <a:bodyPr/>
                    <a:lstStyle/>
                    <a:p>
                      <a:pPr algn="ctr"/>
                      <a:r>
                        <a:rPr lang="en-US" sz="1800" b="1" dirty="0"/>
                        <a:t>144</a:t>
                      </a:r>
                    </a:p>
                  </a:txBody>
                  <a:tcPr marL="91446" marR="91446" marT="45733" marB="45733"/>
                </a:tc>
                <a:tc>
                  <a:txBody>
                    <a:bodyPr/>
                    <a:lstStyle/>
                    <a:p>
                      <a:pPr algn="ctr"/>
                      <a:r>
                        <a:rPr lang="en-US" sz="1800" b="1" dirty="0"/>
                        <a:t>140</a:t>
                      </a:r>
                    </a:p>
                  </a:txBody>
                  <a:tcPr marL="91446" marR="91446" marT="45733" marB="45733"/>
                </a:tc>
                <a:tc>
                  <a:txBody>
                    <a:bodyPr/>
                    <a:lstStyle/>
                    <a:p>
                      <a:pPr algn="ctr"/>
                      <a:r>
                        <a:rPr lang="en-US" sz="1800" b="1" dirty="0"/>
                        <a:t>135</a:t>
                      </a:r>
                    </a:p>
                  </a:txBody>
                  <a:tcPr marL="91446" marR="91446" marT="45733" marB="45733"/>
                </a:tc>
                <a:extLst>
                  <a:ext uri="{0D108BD9-81ED-4DB2-BD59-A6C34878D82A}">
                    <a16:rowId xmlns:a16="http://schemas.microsoft.com/office/drawing/2014/main" val="10001"/>
                  </a:ext>
                </a:extLst>
              </a:tr>
              <a:tr h="370946">
                <a:tc>
                  <a:txBody>
                    <a:bodyPr/>
                    <a:lstStyle/>
                    <a:p>
                      <a:pPr algn="ctr"/>
                      <a:r>
                        <a:rPr lang="en-US" sz="1800" b="1" dirty="0"/>
                        <a:t>159</a:t>
                      </a:r>
                    </a:p>
                  </a:txBody>
                  <a:tcPr marL="91446" marR="91446" marT="45733" marB="45733"/>
                </a:tc>
                <a:tc>
                  <a:txBody>
                    <a:bodyPr/>
                    <a:lstStyle/>
                    <a:p>
                      <a:pPr algn="ctr"/>
                      <a:r>
                        <a:rPr lang="en-US" sz="1800" b="1" dirty="0"/>
                        <a:t>154</a:t>
                      </a:r>
                    </a:p>
                  </a:txBody>
                  <a:tcPr marL="91446" marR="91446" marT="45733" marB="45733"/>
                </a:tc>
                <a:tc>
                  <a:txBody>
                    <a:bodyPr/>
                    <a:lstStyle/>
                    <a:p>
                      <a:pPr algn="ctr"/>
                      <a:r>
                        <a:rPr lang="en-US" sz="1800" b="1" dirty="0"/>
                        <a:t>148</a:t>
                      </a:r>
                    </a:p>
                  </a:txBody>
                  <a:tcPr marL="91446" marR="91446" marT="45733" marB="45733"/>
                </a:tc>
                <a:extLst>
                  <a:ext uri="{0D108BD9-81ED-4DB2-BD59-A6C34878D82A}">
                    <a16:rowId xmlns:a16="http://schemas.microsoft.com/office/drawing/2014/main" val="10002"/>
                  </a:ext>
                </a:extLst>
              </a:tr>
            </a:tbl>
          </a:graphicData>
        </a:graphic>
      </p:graphicFrame>
      <p:graphicFrame>
        <p:nvGraphicFramePr>
          <p:cNvPr id="7" name="Table 6">
            <a:extLst>
              <a:ext uri="{FF2B5EF4-FFF2-40B4-BE49-F238E27FC236}">
                <a16:creationId xmlns:a16="http://schemas.microsoft.com/office/drawing/2014/main" id="{C98CBA31-CACC-4ED5-812D-22B1E8F1989A}"/>
              </a:ext>
            </a:extLst>
          </p:cNvPr>
          <p:cNvGraphicFramePr>
            <a:graphicFrameLocks noGrp="1"/>
          </p:cNvGraphicFramePr>
          <p:nvPr/>
        </p:nvGraphicFramePr>
        <p:xfrm>
          <a:off x="6507163" y="3716338"/>
          <a:ext cx="4651374" cy="1112838"/>
        </p:xfrm>
        <a:graphic>
          <a:graphicData uri="http://schemas.openxmlformats.org/drawingml/2006/table">
            <a:tbl>
              <a:tblPr firstRow="1" bandRow="1">
                <a:tableStyleId>{5C22544A-7EE6-4342-B048-85BDC9FD1C3A}</a:tableStyleId>
              </a:tblPr>
              <a:tblGrid>
                <a:gridCol w="1550458">
                  <a:extLst>
                    <a:ext uri="{9D8B030D-6E8A-4147-A177-3AD203B41FA5}">
                      <a16:colId xmlns:a16="http://schemas.microsoft.com/office/drawing/2014/main" val="20000"/>
                    </a:ext>
                  </a:extLst>
                </a:gridCol>
                <a:gridCol w="1550458">
                  <a:extLst>
                    <a:ext uri="{9D8B030D-6E8A-4147-A177-3AD203B41FA5}">
                      <a16:colId xmlns:a16="http://schemas.microsoft.com/office/drawing/2014/main" val="20001"/>
                    </a:ext>
                  </a:extLst>
                </a:gridCol>
                <a:gridCol w="1550458">
                  <a:extLst>
                    <a:ext uri="{9D8B030D-6E8A-4147-A177-3AD203B41FA5}">
                      <a16:colId xmlns:a16="http://schemas.microsoft.com/office/drawing/2014/main" val="20002"/>
                    </a:ext>
                  </a:extLst>
                </a:gridCol>
              </a:tblGrid>
              <a:tr h="370946">
                <a:tc>
                  <a:txBody>
                    <a:bodyPr/>
                    <a:lstStyle/>
                    <a:p>
                      <a:r>
                        <a:rPr lang="en-US" sz="1800" dirty="0"/>
                        <a:t>10100111</a:t>
                      </a:r>
                    </a:p>
                  </a:txBody>
                  <a:tcPr marL="91435" marR="91435" marT="45733" marB="45733"/>
                </a:tc>
                <a:tc>
                  <a:txBody>
                    <a:bodyPr/>
                    <a:lstStyle/>
                    <a:p>
                      <a:r>
                        <a:rPr lang="en-US" sz="1800" dirty="0"/>
                        <a:t>10000101</a:t>
                      </a:r>
                    </a:p>
                  </a:txBody>
                  <a:tcPr marL="91435" marR="91435" marT="45733" marB="45733"/>
                </a:tc>
                <a:tc>
                  <a:txBody>
                    <a:bodyPr/>
                    <a:lstStyle/>
                    <a:p>
                      <a:r>
                        <a:rPr lang="en-US" sz="1800" dirty="0"/>
                        <a:t>01101111</a:t>
                      </a:r>
                    </a:p>
                  </a:txBody>
                  <a:tcPr marL="91435" marR="91435" marT="45733" marB="45733"/>
                </a:tc>
                <a:extLst>
                  <a:ext uri="{0D108BD9-81ED-4DB2-BD59-A6C34878D82A}">
                    <a16:rowId xmlns:a16="http://schemas.microsoft.com/office/drawing/2014/main" val="10000"/>
                  </a:ext>
                </a:extLst>
              </a:tr>
              <a:tr h="370946">
                <a:tc>
                  <a:txBody>
                    <a:bodyPr/>
                    <a:lstStyle/>
                    <a:p>
                      <a:r>
                        <a:rPr lang="en-US" sz="1800" dirty="0"/>
                        <a:t>10010000</a:t>
                      </a:r>
                    </a:p>
                  </a:txBody>
                  <a:tcPr marL="91435" marR="91435" marT="45733" marB="45733"/>
                </a:tc>
                <a:tc>
                  <a:txBody>
                    <a:bodyPr/>
                    <a:lstStyle/>
                    <a:p>
                      <a:r>
                        <a:rPr lang="en-US" sz="1800" dirty="0"/>
                        <a:t>10001100</a:t>
                      </a:r>
                    </a:p>
                  </a:txBody>
                  <a:tcPr marL="91435" marR="91435" marT="45733" marB="45733"/>
                </a:tc>
                <a:tc>
                  <a:txBody>
                    <a:bodyPr/>
                    <a:lstStyle/>
                    <a:p>
                      <a:r>
                        <a:rPr lang="en-US" sz="1800" dirty="0"/>
                        <a:t>10000111</a:t>
                      </a:r>
                    </a:p>
                  </a:txBody>
                  <a:tcPr marL="91435" marR="91435" marT="45733" marB="45733"/>
                </a:tc>
                <a:extLst>
                  <a:ext uri="{0D108BD9-81ED-4DB2-BD59-A6C34878D82A}">
                    <a16:rowId xmlns:a16="http://schemas.microsoft.com/office/drawing/2014/main" val="10001"/>
                  </a:ext>
                </a:extLst>
              </a:tr>
              <a:tr h="370946">
                <a:tc>
                  <a:txBody>
                    <a:bodyPr/>
                    <a:lstStyle/>
                    <a:p>
                      <a:r>
                        <a:rPr lang="en-US" sz="1800" dirty="0"/>
                        <a:t>10011111</a:t>
                      </a:r>
                    </a:p>
                  </a:txBody>
                  <a:tcPr marL="91435" marR="91435" marT="45733" marB="45733"/>
                </a:tc>
                <a:tc>
                  <a:txBody>
                    <a:bodyPr/>
                    <a:lstStyle/>
                    <a:p>
                      <a:r>
                        <a:rPr lang="en-US" sz="1800" dirty="0"/>
                        <a:t>10011010</a:t>
                      </a:r>
                    </a:p>
                  </a:txBody>
                  <a:tcPr marL="91435" marR="91435" marT="45733" marB="45733"/>
                </a:tc>
                <a:tc>
                  <a:txBody>
                    <a:bodyPr/>
                    <a:lstStyle/>
                    <a:p>
                      <a:r>
                        <a:rPr lang="en-US" sz="1800" dirty="0"/>
                        <a:t>10010100</a:t>
                      </a:r>
                    </a:p>
                  </a:txBody>
                  <a:tcPr marL="91435" marR="91435" marT="45733" marB="45733"/>
                </a:tc>
                <a:extLst>
                  <a:ext uri="{0D108BD9-81ED-4DB2-BD59-A6C34878D82A}">
                    <a16:rowId xmlns:a16="http://schemas.microsoft.com/office/drawing/2014/main" val="10002"/>
                  </a:ext>
                </a:extLst>
              </a:tr>
            </a:tbl>
          </a:graphicData>
        </a:graphic>
      </p:graphicFrame>
      <p:sp>
        <p:nvSpPr>
          <p:cNvPr id="8" name="Arrow: Right 7">
            <a:extLst>
              <a:ext uri="{FF2B5EF4-FFF2-40B4-BE49-F238E27FC236}">
                <a16:creationId xmlns:a16="http://schemas.microsoft.com/office/drawing/2014/main" id="{D0225DD6-B2DC-42D7-9FB7-89293BE02E94}"/>
              </a:ext>
            </a:extLst>
          </p:cNvPr>
          <p:cNvSpPr/>
          <p:nvPr/>
        </p:nvSpPr>
        <p:spPr>
          <a:xfrm>
            <a:off x="5183694" y="3941763"/>
            <a:ext cx="677863" cy="6619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AF6D046-9FC8-4607-AED9-25F4679CB183}"/>
              </a:ext>
            </a:extLst>
          </p:cNvPr>
          <p:cNvSpPr>
            <a:spLocks noGrp="1"/>
          </p:cNvSpPr>
          <p:nvPr>
            <p:ph idx="1"/>
          </p:nvPr>
        </p:nvSpPr>
        <p:spPr/>
        <p:txBody>
          <a:bodyPr rtlCol="0">
            <a:normAutofit/>
          </a:bodyPr>
          <a:lstStyle/>
          <a:p>
            <a:pPr marL="91440" indent="-91440" algn="just" eaLnBrk="1" fontAlgn="auto" hangingPunct="1">
              <a:lnSpc>
                <a:spcPct val="150000"/>
              </a:lnSpc>
              <a:buFont typeface="Wingdings" panose="05000000000000000000" pitchFamily="2" charset="2"/>
              <a:buChar char="ü"/>
              <a:defRPr/>
            </a:pPr>
            <a:r>
              <a:rPr lang="en-US" altLang="en-US" dirty="0">
                <a:solidFill>
                  <a:schemeClr val="tx1"/>
                </a:solidFill>
              </a:rPr>
              <a:t>Spatial resolution is a term that refers to the number of pixels or pixel density in per unit distance.</a:t>
            </a:r>
          </a:p>
          <a:p>
            <a:pPr marL="91440" indent="-91440" algn="just" eaLnBrk="1" fontAlgn="auto" hangingPunct="1">
              <a:lnSpc>
                <a:spcPct val="150000"/>
              </a:lnSpc>
              <a:buFont typeface="Wingdings" panose="05000000000000000000" pitchFamily="2" charset="2"/>
              <a:buChar char="ü"/>
              <a:defRPr/>
            </a:pPr>
            <a:r>
              <a:rPr lang="en-US" altLang="en-US" dirty="0">
                <a:solidFill>
                  <a:schemeClr val="tx1"/>
                </a:solidFill>
              </a:rPr>
              <a:t>This depends on sampling and quantization process.</a:t>
            </a:r>
          </a:p>
          <a:p>
            <a:pPr marL="91440" indent="-91440" algn="just" eaLnBrk="1" fontAlgn="auto" hangingPunct="1">
              <a:lnSpc>
                <a:spcPct val="150000"/>
              </a:lnSpc>
              <a:buFont typeface="Wingdings" panose="05000000000000000000" pitchFamily="2" charset="2"/>
              <a:buChar char="ü"/>
              <a:defRPr/>
            </a:pPr>
            <a:r>
              <a:rPr lang="en-US" altLang="en-US" dirty="0">
                <a:solidFill>
                  <a:schemeClr val="tx1"/>
                </a:solidFill>
              </a:rPr>
              <a:t>If spatial resolution is not satisfactory, then the image quality not be satisfactory.</a:t>
            </a:r>
          </a:p>
          <a:p>
            <a:pPr marL="91440" indent="-91440" algn="just" eaLnBrk="1" fontAlgn="auto" hangingPunct="1">
              <a:lnSpc>
                <a:spcPct val="150000"/>
              </a:lnSpc>
              <a:buFont typeface="Wingdings" panose="05000000000000000000" pitchFamily="2" charset="2"/>
              <a:buChar char="ü"/>
              <a:defRPr/>
            </a:pPr>
            <a:r>
              <a:rPr lang="en-US" altLang="en-US" dirty="0">
                <a:solidFill>
                  <a:schemeClr val="tx1"/>
                </a:solidFill>
              </a:rPr>
              <a:t>Images with higher spatial resolution are composed with a greater number of pixels than those of lower spatial resolution.</a:t>
            </a:r>
          </a:p>
          <a:p>
            <a:pPr marL="0" indent="0" eaLnBrk="1" fontAlgn="auto" hangingPunct="1">
              <a:buFont typeface="Calibri" panose="020F0502020204030204" pitchFamily="34" charset="0"/>
              <a:buNone/>
              <a:defRPr/>
            </a:pPr>
            <a:endParaRPr lang="en-US" dirty="0">
              <a:solidFill>
                <a:schemeClr val="tx1">
                  <a:lumMod val="75000"/>
                  <a:lumOff val="25000"/>
                </a:schemeClr>
              </a:solidFill>
            </a:endParaRPr>
          </a:p>
        </p:txBody>
      </p:sp>
      <p:sp>
        <p:nvSpPr>
          <p:cNvPr id="14339" name="Date Placeholder 1">
            <a:extLst>
              <a:ext uri="{FF2B5EF4-FFF2-40B4-BE49-F238E27FC236}">
                <a16:creationId xmlns:a16="http://schemas.microsoft.com/office/drawing/2014/main" id="{2EA981A3-DB1E-41EB-9A34-BF563FAD58D2}"/>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E977BA84-49BB-40CA-A0F1-2DF860F2560C}" type="datetime1">
              <a:rPr lang="en-US" altLang="en-US" smtClean="0">
                <a:solidFill>
                  <a:srgbClr val="FFFFFF"/>
                </a:solidFill>
              </a:rPr>
              <a:pPr fontAlgn="base">
                <a:spcBef>
                  <a:spcPct val="0"/>
                </a:spcBef>
                <a:spcAft>
                  <a:spcPct val="0"/>
                </a:spcAft>
              </a:pPr>
              <a:t>6/2/2023</a:t>
            </a:fld>
            <a:endParaRPr lang="en-US" altLang="en-US">
              <a:solidFill>
                <a:srgbClr val="FFFFFF"/>
              </a:solidFill>
            </a:endParaRPr>
          </a:p>
        </p:txBody>
      </p:sp>
      <p:sp>
        <p:nvSpPr>
          <p:cNvPr id="3" name="Footer Placeholder 2">
            <a:extLst>
              <a:ext uri="{FF2B5EF4-FFF2-40B4-BE49-F238E27FC236}">
                <a16:creationId xmlns:a16="http://schemas.microsoft.com/office/drawing/2014/main" id="{81463D01-DBD6-4337-A748-58C141085C59}"/>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14341" name="Slide Number Placeholder 3">
            <a:extLst>
              <a:ext uri="{FF2B5EF4-FFF2-40B4-BE49-F238E27FC236}">
                <a16:creationId xmlns:a16="http://schemas.microsoft.com/office/drawing/2014/main" id="{7611F456-48AD-4F6C-AFD7-E0760C070F6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848A248C-9E7A-43D3-912B-936D1B7BAEB1}" type="slidenum">
              <a:rPr lang="en-US" altLang="en-US" smtClean="0">
                <a:solidFill>
                  <a:srgbClr val="FFFFFF"/>
                </a:solidFill>
              </a:rPr>
              <a:pPr/>
              <a:t>5</a:t>
            </a:fld>
            <a:endParaRPr lang="en-US" altLang="en-US">
              <a:solidFill>
                <a:srgbClr val="FFFFFF"/>
              </a:solidFill>
            </a:endParaRPr>
          </a:p>
        </p:txBody>
      </p:sp>
      <p:sp>
        <p:nvSpPr>
          <p:cNvPr id="6" name="Title 5">
            <a:extLst>
              <a:ext uri="{FF2B5EF4-FFF2-40B4-BE49-F238E27FC236}">
                <a16:creationId xmlns:a16="http://schemas.microsoft.com/office/drawing/2014/main" id="{B9DCC408-1246-4275-BAFE-1EA6FAEFFA57}"/>
              </a:ext>
            </a:extLst>
          </p:cNvPr>
          <p:cNvSpPr>
            <a:spLocks noGrp="1"/>
          </p:cNvSpPr>
          <p:nvPr>
            <p:ph type="title"/>
          </p:nvPr>
        </p:nvSpPr>
        <p:spPr/>
        <p:txBody>
          <a:bodyPr/>
          <a:lstStyle/>
          <a:p>
            <a:pPr eaLnBrk="1" fontAlgn="auto" hangingPunct="1">
              <a:spcAft>
                <a:spcPts val="0"/>
              </a:spcAft>
              <a:defRPr/>
            </a:pPr>
            <a:r>
              <a:rPr lang="en-US" dirty="0">
                <a:solidFill>
                  <a:schemeClr val="tx1">
                    <a:lumMod val="75000"/>
                    <a:lumOff val="25000"/>
                  </a:schemeClr>
                </a:solidFill>
              </a:rPr>
              <a:t>Spatial Resolution</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ADA39-758F-4641-8209-0B3A41BD4F8F}"/>
              </a:ext>
            </a:extLst>
          </p:cNvPr>
          <p:cNvSpPr>
            <a:spLocks noGrp="1"/>
          </p:cNvSpPr>
          <p:nvPr>
            <p:ph type="title"/>
          </p:nvPr>
        </p:nvSpPr>
        <p:spPr>
          <a:xfrm>
            <a:off x="1096963" y="287338"/>
            <a:ext cx="10058400" cy="1449387"/>
          </a:xfrm>
        </p:spPr>
        <p:txBody>
          <a:bodyPr/>
          <a:lstStyle/>
          <a:p>
            <a:pPr>
              <a:defRPr/>
            </a:pPr>
            <a:r>
              <a:rPr lang="en-US" dirty="0"/>
              <a:t>Bit Plane Slicing</a:t>
            </a:r>
          </a:p>
        </p:txBody>
      </p:sp>
      <p:sp>
        <p:nvSpPr>
          <p:cNvPr id="59395" name="Content Placeholder 8">
            <a:extLst>
              <a:ext uri="{FF2B5EF4-FFF2-40B4-BE49-F238E27FC236}">
                <a16:creationId xmlns:a16="http://schemas.microsoft.com/office/drawing/2014/main" id="{153828B4-E458-49B9-B134-A7E33EB66EE9}"/>
              </a:ext>
            </a:extLst>
          </p:cNvPr>
          <p:cNvSpPr>
            <a:spLocks noGrp="1" noChangeArrowheads="1"/>
          </p:cNvSpPr>
          <p:nvPr>
            <p:ph sz="half" idx="1"/>
          </p:nvPr>
        </p:nvSpPr>
        <p:spPr>
          <a:xfrm>
            <a:off x="1096963" y="1789701"/>
            <a:ext cx="5191125" cy="4431989"/>
          </a:xfrm>
        </p:spPr>
        <p:txBody>
          <a:bodyPr/>
          <a:lstStyle/>
          <a:p>
            <a:pPr algn="just">
              <a:lnSpc>
                <a:spcPct val="150000"/>
              </a:lnSpc>
              <a:buFont typeface="Wingdings" panose="05000000000000000000" pitchFamily="2" charset="2"/>
              <a:buChar char="v"/>
            </a:pPr>
            <a:r>
              <a:rPr lang="en-US" altLang="en-US" dirty="0"/>
              <a:t>Bit plane 1 represents least significant information and bit plane 8 represents most significant information.</a:t>
            </a:r>
          </a:p>
          <a:p>
            <a:pPr algn="just">
              <a:lnSpc>
                <a:spcPct val="150000"/>
              </a:lnSpc>
              <a:buFont typeface="Wingdings" panose="05000000000000000000" pitchFamily="2" charset="2"/>
              <a:buChar char="v"/>
            </a:pPr>
            <a:r>
              <a:rPr lang="en-US" altLang="en-US" dirty="0"/>
              <a:t>Lower order bit planes 1,2,3,4,5 give least significant information and higher order bit planes 6,7,8 gives most significant information. </a:t>
            </a:r>
          </a:p>
          <a:p>
            <a:pPr algn="just">
              <a:lnSpc>
                <a:spcPct val="150000"/>
              </a:lnSpc>
              <a:buFont typeface="Wingdings" panose="05000000000000000000" pitchFamily="2" charset="2"/>
              <a:buChar char="v"/>
            </a:pPr>
            <a:r>
              <a:rPr lang="en-US" altLang="en-US" dirty="0"/>
              <a:t>Here, using a particular bit plane, we can highlight the entire image appearance based on the specific bit plane.</a:t>
            </a:r>
          </a:p>
        </p:txBody>
      </p:sp>
      <p:sp>
        <p:nvSpPr>
          <p:cNvPr id="4" name="Date Placeholder 3">
            <a:extLst>
              <a:ext uri="{FF2B5EF4-FFF2-40B4-BE49-F238E27FC236}">
                <a16:creationId xmlns:a16="http://schemas.microsoft.com/office/drawing/2014/main" id="{F669504E-B74D-42E9-969B-D48802F23837}"/>
              </a:ext>
            </a:extLst>
          </p:cNvPr>
          <p:cNvSpPr>
            <a:spLocks noGrp="1"/>
          </p:cNvSpPr>
          <p:nvPr>
            <p:ph type="dt" sz="quarter" idx="10"/>
          </p:nvPr>
        </p:nvSpPr>
        <p:spPr/>
        <p:txBody>
          <a:bodyPr/>
          <a:lstStyle/>
          <a:p>
            <a:pPr>
              <a:defRPr/>
            </a:pPr>
            <a:fld id="{597C45CA-1561-4C4C-A924-290EB9404DDA}"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881310AF-3B92-42D3-A878-44BDF35DE414}"/>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59398" name="Slide Number Placeholder 5">
            <a:extLst>
              <a:ext uri="{FF2B5EF4-FFF2-40B4-BE49-F238E27FC236}">
                <a16:creationId xmlns:a16="http://schemas.microsoft.com/office/drawing/2014/main" id="{8BA984F8-CA30-4C79-B382-07BE084ECF4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0ABACC10-D1B4-4FD5-8E4C-805201644FF0}" type="slidenum">
              <a:rPr lang="en-US" altLang="en-US" smtClean="0">
                <a:solidFill>
                  <a:srgbClr val="FFFFFF"/>
                </a:solidFill>
              </a:rPr>
              <a:pPr/>
              <a:t>50</a:t>
            </a:fld>
            <a:endParaRPr lang="en-US" altLang="en-US">
              <a:solidFill>
                <a:srgbClr val="FFFFFF"/>
              </a:solidFill>
            </a:endParaRPr>
          </a:p>
        </p:txBody>
      </p:sp>
      <p:pic>
        <p:nvPicPr>
          <p:cNvPr id="59399" name="Picture 7">
            <a:extLst>
              <a:ext uri="{FF2B5EF4-FFF2-40B4-BE49-F238E27FC236}">
                <a16:creationId xmlns:a16="http://schemas.microsoft.com/office/drawing/2014/main" id="{BDC68D93-B16F-4C90-98B1-55965D7FA7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4625" y="2185988"/>
            <a:ext cx="4805363"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8140E-C680-4485-A5AF-7AEF4DFB3411}"/>
              </a:ext>
            </a:extLst>
          </p:cNvPr>
          <p:cNvSpPr>
            <a:spLocks noGrp="1"/>
          </p:cNvSpPr>
          <p:nvPr>
            <p:ph type="title"/>
          </p:nvPr>
        </p:nvSpPr>
        <p:spPr/>
        <p:txBody>
          <a:bodyPr/>
          <a:lstStyle/>
          <a:p>
            <a:pPr>
              <a:defRPr/>
            </a:pPr>
            <a:r>
              <a:rPr lang="en-US" dirty="0"/>
              <a:t>Bit Plane Slicing</a:t>
            </a:r>
          </a:p>
        </p:txBody>
      </p:sp>
      <p:sp>
        <p:nvSpPr>
          <p:cNvPr id="60419" name="Content Placeholder 2">
            <a:extLst>
              <a:ext uri="{FF2B5EF4-FFF2-40B4-BE49-F238E27FC236}">
                <a16:creationId xmlns:a16="http://schemas.microsoft.com/office/drawing/2014/main" id="{25695EE9-5E0A-4A7A-A83B-1692482E717E}"/>
              </a:ext>
            </a:extLst>
          </p:cNvPr>
          <p:cNvSpPr>
            <a:spLocks noGrp="1" noChangeArrowheads="1"/>
          </p:cNvSpPr>
          <p:nvPr>
            <p:ph idx="1"/>
          </p:nvPr>
        </p:nvSpPr>
        <p:spPr/>
        <p:txBody>
          <a:bodyPr/>
          <a:lstStyle/>
          <a:p>
            <a:pPr>
              <a:buFont typeface="Wingdings" panose="05000000000000000000" pitchFamily="2" charset="2"/>
              <a:buChar char="ü"/>
            </a:pPr>
            <a:r>
              <a:rPr lang="en-US" altLang="en-US" dirty="0">
                <a:solidFill>
                  <a:srgbClr val="000000"/>
                </a:solidFill>
              </a:rPr>
              <a:t>In Bit plane 1, which displays all pixels with bit 1 set: 00000001</a:t>
            </a:r>
          </a:p>
          <a:p>
            <a:pPr>
              <a:buFont typeface="Wingdings" panose="05000000000000000000" pitchFamily="2" charset="2"/>
              <a:buChar char="ü"/>
            </a:pPr>
            <a:r>
              <a:rPr lang="en-US" altLang="en-US" dirty="0">
                <a:solidFill>
                  <a:srgbClr val="000000"/>
                </a:solidFill>
              </a:rPr>
              <a:t>In Bit plane 2, which displays all pixels with bit 2 set: 00000010</a:t>
            </a:r>
          </a:p>
          <a:p>
            <a:pPr>
              <a:buFont typeface="Wingdings" panose="05000000000000000000" pitchFamily="2" charset="2"/>
              <a:buChar char="ü"/>
            </a:pPr>
            <a:r>
              <a:rPr lang="en-US" altLang="en-US" dirty="0">
                <a:solidFill>
                  <a:srgbClr val="000000"/>
                </a:solidFill>
              </a:rPr>
              <a:t>In Bit plane 3, which displays all pixels with bit 3 set: 00000100</a:t>
            </a:r>
          </a:p>
          <a:p>
            <a:pPr>
              <a:buFont typeface="Wingdings" panose="05000000000000000000" pitchFamily="2" charset="2"/>
              <a:buChar char="ü"/>
            </a:pPr>
            <a:r>
              <a:rPr lang="en-US" altLang="en-US" dirty="0">
                <a:solidFill>
                  <a:srgbClr val="000000"/>
                </a:solidFill>
              </a:rPr>
              <a:t>In Bit plane 4, which displays all pixels with bit 4 set: 00001000</a:t>
            </a:r>
          </a:p>
          <a:p>
            <a:pPr>
              <a:buFont typeface="Wingdings" panose="05000000000000000000" pitchFamily="2" charset="2"/>
              <a:buChar char="ü"/>
            </a:pPr>
            <a:r>
              <a:rPr lang="en-US" altLang="en-US" dirty="0">
                <a:solidFill>
                  <a:srgbClr val="000000"/>
                </a:solidFill>
              </a:rPr>
              <a:t>In Bit plane 5, which displays all pixels with bit 5 set: 00010000</a:t>
            </a:r>
          </a:p>
          <a:p>
            <a:pPr>
              <a:buFont typeface="Wingdings" panose="05000000000000000000" pitchFamily="2" charset="2"/>
              <a:buChar char="ü"/>
            </a:pPr>
            <a:r>
              <a:rPr lang="en-US" altLang="en-US" dirty="0">
                <a:solidFill>
                  <a:srgbClr val="000000"/>
                </a:solidFill>
              </a:rPr>
              <a:t>In Bit plane 6, which displays all pixels with bit 6 set: 00100000</a:t>
            </a:r>
          </a:p>
          <a:p>
            <a:pPr>
              <a:buFont typeface="Wingdings" panose="05000000000000000000" pitchFamily="2" charset="2"/>
              <a:buChar char="ü"/>
            </a:pPr>
            <a:r>
              <a:rPr lang="en-US" altLang="en-US" dirty="0">
                <a:solidFill>
                  <a:srgbClr val="000000"/>
                </a:solidFill>
              </a:rPr>
              <a:t>In Bit plane 7, which displays all pixels with bit 7 set: 01000000</a:t>
            </a:r>
          </a:p>
          <a:p>
            <a:pPr>
              <a:buFont typeface="Wingdings" panose="05000000000000000000" pitchFamily="2" charset="2"/>
              <a:buChar char="ü"/>
            </a:pPr>
            <a:r>
              <a:rPr lang="en-US" altLang="en-US" dirty="0">
                <a:solidFill>
                  <a:srgbClr val="000000"/>
                </a:solidFill>
              </a:rPr>
              <a:t>In Bit plane 8, which displays all pixels with bit 8 set: 10000000</a:t>
            </a:r>
          </a:p>
          <a:p>
            <a:endParaRPr lang="en-US" altLang="en-US" dirty="0"/>
          </a:p>
        </p:txBody>
      </p:sp>
      <p:sp>
        <p:nvSpPr>
          <p:cNvPr id="4" name="Date Placeholder 3">
            <a:extLst>
              <a:ext uri="{FF2B5EF4-FFF2-40B4-BE49-F238E27FC236}">
                <a16:creationId xmlns:a16="http://schemas.microsoft.com/office/drawing/2014/main" id="{A940956D-3052-4A2D-A45C-7296A04119E1}"/>
              </a:ext>
            </a:extLst>
          </p:cNvPr>
          <p:cNvSpPr>
            <a:spLocks noGrp="1"/>
          </p:cNvSpPr>
          <p:nvPr>
            <p:ph type="dt" sz="quarter" idx="10"/>
          </p:nvPr>
        </p:nvSpPr>
        <p:spPr/>
        <p:txBody>
          <a:bodyPr/>
          <a:lstStyle/>
          <a:p>
            <a:pPr>
              <a:defRPr/>
            </a:pPr>
            <a:fld id="{597C45CA-1561-4C4C-A924-290EB9404DDA}"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3CAA260E-B114-4448-8960-C4B9262F7B03}"/>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60422" name="Slide Number Placeholder 5">
            <a:extLst>
              <a:ext uri="{FF2B5EF4-FFF2-40B4-BE49-F238E27FC236}">
                <a16:creationId xmlns:a16="http://schemas.microsoft.com/office/drawing/2014/main" id="{4C178467-E4F0-424D-A2DF-EDD7466EA8A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A25C6C5A-0752-4424-8081-26238309C7A1}" type="slidenum">
              <a:rPr lang="en-US" altLang="en-US" smtClean="0">
                <a:solidFill>
                  <a:srgbClr val="FFFFFF"/>
                </a:solidFill>
              </a:rPr>
              <a:pPr/>
              <a:t>51</a:t>
            </a:fld>
            <a:endParaRPr lang="en-US" altLang="en-US">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B036BA-3975-4E56-A951-5F0405058F3D}"/>
              </a:ext>
            </a:extLst>
          </p:cNvPr>
          <p:cNvSpPr>
            <a:spLocks noGrp="1"/>
          </p:cNvSpPr>
          <p:nvPr>
            <p:ph type="title"/>
          </p:nvPr>
        </p:nvSpPr>
        <p:spPr/>
        <p:txBody>
          <a:bodyPr/>
          <a:lstStyle/>
          <a:p>
            <a:pPr>
              <a:defRPr/>
            </a:pPr>
            <a:r>
              <a:rPr lang="en-US" dirty="0"/>
              <a:t>Bit Plane Slicing</a:t>
            </a:r>
          </a:p>
        </p:txBody>
      </p:sp>
      <p:sp>
        <p:nvSpPr>
          <p:cNvPr id="61443" name="Date Placeholder 1">
            <a:extLst>
              <a:ext uri="{FF2B5EF4-FFF2-40B4-BE49-F238E27FC236}">
                <a16:creationId xmlns:a16="http://schemas.microsoft.com/office/drawing/2014/main" id="{C1D6B1A1-99FC-4959-A74C-9DE0897762D6}"/>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68F469FF-3CE6-4D38-972B-1D383C2683BD}" type="datetime1">
              <a:rPr lang="en-US" altLang="en-US" smtClean="0">
                <a:solidFill>
                  <a:srgbClr val="FFFFFF"/>
                </a:solidFill>
              </a:rPr>
              <a:pPr fontAlgn="base">
                <a:spcBef>
                  <a:spcPct val="0"/>
                </a:spcBef>
                <a:spcAft>
                  <a:spcPct val="0"/>
                </a:spcAft>
              </a:pPr>
              <a:t>6/2/2023</a:t>
            </a:fld>
            <a:endParaRPr lang="en-US" altLang="en-US">
              <a:solidFill>
                <a:srgbClr val="FFFFFF"/>
              </a:solidFill>
            </a:endParaRPr>
          </a:p>
        </p:txBody>
      </p:sp>
      <p:sp>
        <p:nvSpPr>
          <p:cNvPr id="3" name="Footer Placeholder 2">
            <a:extLst>
              <a:ext uri="{FF2B5EF4-FFF2-40B4-BE49-F238E27FC236}">
                <a16:creationId xmlns:a16="http://schemas.microsoft.com/office/drawing/2014/main" id="{A3621938-6438-4273-BF1C-3CBBD70DAFB7}"/>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61445" name="Slide Number Placeholder 3">
            <a:extLst>
              <a:ext uri="{FF2B5EF4-FFF2-40B4-BE49-F238E27FC236}">
                <a16:creationId xmlns:a16="http://schemas.microsoft.com/office/drawing/2014/main" id="{AF54DF7E-7F55-477F-A1EE-1A1C7E99CBE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BF545E77-49D8-4A60-9367-06382650ABA0}" type="slidenum">
              <a:rPr lang="en-US" altLang="en-US" smtClean="0">
                <a:solidFill>
                  <a:srgbClr val="FFFFFF"/>
                </a:solidFill>
              </a:rPr>
              <a:pPr/>
              <a:t>52</a:t>
            </a:fld>
            <a:endParaRPr lang="en-US" altLang="en-US">
              <a:solidFill>
                <a:srgbClr val="FFFFFF"/>
              </a:solidFill>
            </a:endParaRPr>
          </a:p>
        </p:txBody>
      </p:sp>
      <p:pic>
        <p:nvPicPr>
          <p:cNvPr id="61446" name="Picture 4">
            <a:extLst>
              <a:ext uri="{FF2B5EF4-FFF2-40B4-BE49-F238E27FC236}">
                <a16:creationId xmlns:a16="http://schemas.microsoft.com/office/drawing/2014/main" id="{B5E7158A-FB6B-4C43-83CB-9694AC7BFB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8350" y="1860550"/>
            <a:ext cx="81153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7" name="TextBox 7">
            <a:extLst>
              <a:ext uri="{FF2B5EF4-FFF2-40B4-BE49-F238E27FC236}">
                <a16:creationId xmlns:a16="http://schemas.microsoft.com/office/drawing/2014/main" id="{9DF23F32-EC5E-4E38-AA9B-5ABE509AAD1E}"/>
              </a:ext>
            </a:extLst>
          </p:cNvPr>
          <p:cNvSpPr txBox="1">
            <a:spLocks noChangeArrowheads="1"/>
          </p:cNvSpPr>
          <p:nvPr/>
        </p:nvSpPr>
        <p:spPr bwMode="auto">
          <a:xfrm>
            <a:off x="2574925" y="5716588"/>
            <a:ext cx="75787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algn="ctr"/>
            <a:r>
              <a:rPr lang="en-US" altLang="en-US" sz="1400" b="1"/>
              <a:t>Figure 17: </a:t>
            </a:r>
            <a:r>
              <a:rPr lang="en-US" altLang="en-US" sz="1400"/>
              <a:t>(a) 8-bit gray scale image and (b)-(i) images are drawn into corresponding bit plane 1 to 8</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677B24-0DD3-A496-58DB-73F969F24443}"/>
              </a:ext>
            </a:extLst>
          </p:cNvPr>
          <p:cNvSpPr>
            <a:spLocks noGrp="1"/>
          </p:cNvSpPr>
          <p:nvPr>
            <p:ph type="title"/>
          </p:nvPr>
        </p:nvSpPr>
        <p:spPr/>
        <p:txBody>
          <a:bodyPr/>
          <a:lstStyle/>
          <a:p>
            <a:r>
              <a:rPr lang="en-US" dirty="0"/>
              <a:t>Bit Plane Slicing</a:t>
            </a:r>
          </a:p>
        </p:txBody>
      </p:sp>
      <p:sp>
        <p:nvSpPr>
          <p:cNvPr id="5" name="Date Placeholder 4">
            <a:extLst>
              <a:ext uri="{FF2B5EF4-FFF2-40B4-BE49-F238E27FC236}">
                <a16:creationId xmlns:a16="http://schemas.microsoft.com/office/drawing/2014/main" id="{6496D73A-5653-2156-EBE3-B3374B79A767}"/>
              </a:ext>
            </a:extLst>
          </p:cNvPr>
          <p:cNvSpPr>
            <a:spLocks noGrp="1"/>
          </p:cNvSpPr>
          <p:nvPr>
            <p:ph type="dt" sz="half" idx="10"/>
          </p:nvPr>
        </p:nvSpPr>
        <p:spPr/>
        <p:txBody>
          <a:bodyPr/>
          <a:lstStyle/>
          <a:p>
            <a:pPr>
              <a:defRPr/>
            </a:pPr>
            <a:fld id="{F095FA5E-2833-45FA-9F91-0C5780BDF139}" type="datetime1">
              <a:rPr lang="en-US" smtClean="0"/>
              <a:pPr>
                <a:defRPr/>
              </a:pPr>
              <a:t>6/2/2023</a:t>
            </a:fld>
            <a:endParaRPr lang="en-US" dirty="0"/>
          </a:p>
        </p:txBody>
      </p:sp>
      <p:sp>
        <p:nvSpPr>
          <p:cNvPr id="6" name="Footer Placeholder 5">
            <a:extLst>
              <a:ext uri="{FF2B5EF4-FFF2-40B4-BE49-F238E27FC236}">
                <a16:creationId xmlns:a16="http://schemas.microsoft.com/office/drawing/2014/main" id="{49CBB898-AE6F-51FC-84E5-15C67891189D}"/>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7" name="Slide Number Placeholder 6">
            <a:extLst>
              <a:ext uri="{FF2B5EF4-FFF2-40B4-BE49-F238E27FC236}">
                <a16:creationId xmlns:a16="http://schemas.microsoft.com/office/drawing/2014/main" id="{4F5FB222-7EDB-1966-CE20-4706D586F12E}"/>
              </a:ext>
            </a:extLst>
          </p:cNvPr>
          <p:cNvSpPr>
            <a:spLocks noGrp="1"/>
          </p:cNvSpPr>
          <p:nvPr>
            <p:ph type="sldNum" sz="quarter" idx="12"/>
          </p:nvPr>
        </p:nvSpPr>
        <p:spPr/>
        <p:txBody>
          <a:bodyPr/>
          <a:lstStyle/>
          <a:p>
            <a:pPr>
              <a:defRPr/>
            </a:pPr>
            <a:fld id="{08FF13B9-3643-44CB-8F2F-4A83B570253E}" type="slidenum">
              <a:rPr lang="en-US" altLang="en-US" smtClean="0"/>
              <a:pPr>
                <a:defRPr/>
              </a:pPr>
              <a:t>53</a:t>
            </a:fld>
            <a:endParaRPr lang="en-US" altLang="en-US"/>
          </a:p>
        </p:txBody>
      </p:sp>
      <p:pic>
        <p:nvPicPr>
          <p:cNvPr id="1026" name="Picture 2">
            <a:extLst>
              <a:ext uri="{FF2B5EF4-FFF2-40B4-BE49-F238E27FC236}">
                <a16:creationId xmlns:a16="http://schemas.microsoft.com/office/drawing/2014/main" id="{A4A9FB93-2467-1BA8-8E4C-FA529836ED1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49600" y="1976242"/>
            <a:ext cx="5953125" cy="3800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88165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AF594-4B68-A20C-0808-DAA167E4EFFF}"/>
              </a:ext>
            </a:extLst>
          </p:cNvPr>
          <p:cNvSpPr>
            <a:spLocks noGrp="1"/>
          </p:cNvSpPr>
          <p:nvPr>
            <p:ph type="title"/>
          </p:nvPr>
        </p:nvSpPr>
        <p:spPr/>
        <p:txBody>
          <a:bodyPr/>
          <a:lstStyle/>
          <a:p>
            <a:r>
              <a:rPr lang="en-US" dirty="0"/>
              <a:t>Bit Plane Slicing</a:t>
            </a:r>
          </a:p>
        </p:txBody>
      </p:sp>
      <p:sp>
        <p:nvSpPr>
          <p:cNvPr id="4" name="Date Placeholder 3">
            <a:extLst>
              <a:ext uri="{FF2B5EF4-FFF2-40B4-BE49-F238E27FC236}">
                <a16:creationId xmlns:a16="http://schemas.microsoft.com/office/drawing/2014/main" id="{2A6619AA-84BE-1D4D-3576-C5B8A46B8849}"/>
              </a:ext>
            </a:extLst>
          </p:cNvPr>
          <p:cNvSpPr>
            <a:spLocks noGrp="1"/>
          </p:cNvSpPr>
          <p:nvPr>
            <p:ph type="dt" sz="half" idx="10"/>
          </p:nvPr>
        </p:nvSpPr>
        <p:spPr/>
        <p:txBody>
          <a:bodyPr/>
          <a:lstStyle/>
          <a:p>
            <a:pPr>
              <a:defRPr/>
            </a:pPr>
            <a:fld id="{DAD345AE-B275-4CE7-A38B-E3F8F3FE1212}"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F5768923-F924-0F46-11A9-4FB044707F0B}"/>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6" name="Slide Number Placeholder 5">
            <a:extLst>
              <a:ext uri="{FF2B5EF4-FFF2-40B4-BE49-F238E27FC236}">
                <a16:creationId xmlns:a16="http://schemas.microsoft.com/office/drawing/2014/main" id="{2B1B6B8A-1D56-1A07-674F-F01B1F7EEA1F}"/>
              </a:ext>
            </a:extLst>
          </p:cNvPr>
          <p:cNvSpPr>
            <a:spLocks noGrp="1"/>
          </p:cNvSpPr>
          <p:nvPr>
            <p:ph type="sldNum" sz="quarter" idx="12"/>
          </p:nvPr>
        </p:nvSpPr>
        <p:spPr/>
        <p:txBody>
          <a:bodyPr/>
          <a:lstStyle/>
          <a:p>
            <a:pPr>
              <a:defRPr/>
            </a:pPr>
            <a:fld id="{B742929E-3215-438D-B407-7DB5FA037565}" type="slidenum">
              <a:rPr lang="en-US" altLang="en-US" smtClean="0"/>
              <a:pPr>
                <a:defRPr/>
              </a:pPr>
              <a:t>54</a:t>
            </a:fld>
            <a:endParaRPr lang="en-US" altLang="en-US"/>
          </a:p>
        </p:txBody>
      </p:sp>
      <p:pic>
        <p:nvPicPr>
          <p:cNvPr id="2050" name="Picture 2">
            <a:extLst>
              <a:ext uri="{FF2B5EF4-FFF2-40B4-BE49-F238E27FC236}">
                <a16:creationId xmlns:a16="http://schemas.microsoft.com/office/drawing/2014/main" id="{70A16054-DD96-2A1D-C632-A708D6FBD45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71544" y="1846263"/>
            <a:ext cx="9709238"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6504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AF594-4B68-A20C-0808-DAA167E4EFFF}"/>
              </a:ext>
            </a:extLst>
          </p:cNvPr>
          <p:cNvSpPr>
            <a:spLocks noGrp="1"/>
          </p:cNvSpPr>
          <p:nvPr>
            <p:ph type="title"/>
          </p:nvPr>
        </p:nvSpPr>
        <p:spPr/>
        <p:txBody>
          <a:bodyPr/>
          <a:lstStyle/>
          <a:p>
            <a:r>
              <a:rPr lang="en-US" dirty="0"/>
              <a:t>Bit Plane Slicing</a:t>
            </a:r>
          </a:p>
        </p:txBody>
      </p:sp>
      <p:sp>
        <p:nvSpPr>
          <p:cNvPr id="4" name="Date Placeholder 3">
            <a:extLst>
              <a:ext uri="{FF2B5EF4-FFF2-40B4-BE49-F238E27FC236}">
                <a16:creationId xmlns:a16="http://schemas.microsoft.com/office/drawing/2014/main" id="{2A6619AA-84BE-1D4D-3576-C5B8A46B8849}"/>
              </a:ext>
            </a:extLst>
          </p:cNvPr>
          <p:cNvSpPr>
            <a:spLocks noGrp="1"/>
          </p:cNvSpPr>
          <p:nvPr>
            <p:ph type="dt" sz="half" idx="10"/>
          </p:nvPr>
        </p:nvSpPr>
        <p:spPr/>
        <p:txBody>
          <a:bodyPr/>
          <a:lstStyle/>
          <a:p>
            <a:pPr>
              <a:defRPr/>
            </a:pPr>
            <a:fld id="{DAD345AE-B275-4CE7-A38B-E3F8F3FE1212}"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F5768923-F924-0F46-11A9-4FB044707F0B}"/>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6" name="Slide Number Placeholder 5">
            <a:extLst>
              <a:ext uri="{FF2B5EF4-FFF2-40B4-BE49-F238E27FC236}">
                <a16:creationId xmlns:a16="http://schemas.microsoft.com/office/drawing/2014/main" id="{2B1B6B8A-1D56-1A07-674F-F01B1F7EEA1F}"/>
              </a:ext>
            </a:extLst>
          </p:cNvPr>
          <p:cNvSpPr>
            <a:spLocks noGrp="1"/>
          </p:cNvSpPr>
          <p:nvPr>
            <p:ph type="sldNum" sz="quarter" idx="12"/>
          </p:nvPr>
        </p:nvSpPr>
        <p:spPr/>
        <p:txBody>
          <a:bodyPr/>
          <a:lstStyle/>
          <a:p>
            <a:pPr>
              <a:defRPr/>
            </a:pPr>
            <a:fld id="{B742929E-3215-438D-B407-7DB5FA037565}" type="slidenum">
              <a:rPr lang="en-US" altLang="en-US" smtClean="0"/>
              <a:pPr>
                <a:defRPr/>
              </a:pPr>
              <a:t>55</a:t>
            </a:fld>
            <a:endParaRPr lang="en-US" altLang="en-US"/>
          </a:p>
        </p:txBody>
      </p:sp>
      <p:pic>
        <p:nvPicPr>
          <p:cNvPr id="3074" name="Picture 2">
            <a:extLst>
              <a:ext uri="{FF2B5EF4-FFF2-40B4-BE49-F238E27FC236}">
                <a16:creationId xmlns:a16="http://schemas.microsoft.com/office/drawing/2014/main" id="{D9315703-4821-4045-2F67-8D29ED2EE2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6475" y="2583092"/>
            <a:ext cx="7639050" cy="2257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9682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AF594-4B68-A20C-0808-DAA167E4EFFF}"/>
              </a:ext>
            </a:extLst>
          </p:cNvPr>
          <p:cNvSpPr>
            <a:spLocks noGrp="1"/>
          </p:cNvSpPr>
          <p:nvPr>
            <p:ph type="title"/>
          </p:nvPr>
        </p:nvSpPr>
        <p:spPr/>
        <p:txBody>
          <a:bodyPr/>
          <a:lstStyle/>
          <a:p>
            <a:r>
              <a:rPr lang="en-US" dirty="0"/>
              <a:t>Bit Plane Slicing</a:t>
            </a:r>
          </a:p>
        </p:txBody>
      </p:sp>
      <p:pic>
        <p:nvPicPr>
          <p:cNvPr id="7" name="Content Placeholder 6">
            <a:extLst>
              <a:ext uri="{FF2B5EF4-FFF2-40B4-BE49-F238E27FC236}">
                <a16:creationId xmlns:a16="http://schemas.microsoft.com/office/drawing/2014/main" id="{A68B7B1B-2F8C-35A4-1E00-B752BEBA94AE}"/>
              </a:ext>
            </a:extLst>
          </p:cNvPr>
          <p:cNvPicPr>
            <a:picLocks noGrp="1" noChangeAspect="1"/>
          </p:cNvPicPr>
          <p:nvPr>
            <p:ph idx="1"/>
          </p:nvPr>
        </p:nvPicPr>
        <p:blipFill>
          <a:blip r:embed="rId2"/>
          <a:stretch>
            <a:fillRect/>
          </a:stretch>
        </p:blipFill>
        <p:spPr>
          <a:xfrm>
            <a:off x="3487919" y="1819373"/>
            <a:ext cx="5297862" cy="4440025"/>
          </a:xfrm>
          <a:prstGeom prst="rect">
            <a:avLst/>
          </a:prstGeom>
        </p:spPr>
      </p:pic>
      <p:sp>
        <p:nvSpPr>
          <p:cNvPr id="4" name="Date Placeholder 3">
            <a:extLst>
              <a:ext uri="{FF2B5EF4-FFF2-40B4-BE49-F238E27FC236}">
                <a16:creationId xmlns:a16="http://schemas.microsoft.com/office/drawing/2014/main" id="{2A6619AA-84BE-1D4D-3576-C5B8A46B8849}"/>
              </a:ext>
            </a:extLst>
          </p:cNvPr>
          <p:cNvSpPr>
            <a:spLocks noGrp="1"/>
          </p:cNvSpPr>
          <p:nvPr>
            <p:ph type="dt" sz="half" idx="10"/>
          </p:nvPr>
        </p:nvSpPr>
        <p:spPr/>
        <p:txBody>
          <a:bodyPr/>
          <a:lstStyle/>
          <a:p>
            <a:pPr>
              <a:defRPr/>
            </a:pPr>
            <a:fld id="{DAD345AE-B275-4CE7-A38B-E3F8F3FE1212}"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F5768923-F924-0F46-11A9-4FB044707F0B}"/>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6" name="Slide Number Placeholder 5">
            <a:extLst>
              <a:ext uri="{FF2B5EF4-FFF2-40B4-BE49-F238E27FC236}">
                <a16:creationId xmlns:a16="http://schemas.microsoft.com/office/drawing/2014/main" id="{2B1B6B8A-1D56-1A07-674F-F01B1F7EEA1F}"/>
              </a:ext>
            </a:extLst>
          </p:cNvPr>
          <p:cNvSpPr>
            <a:spLocks noGrp="1"/>
          </p:cNvSpPr>
          <p:nvPr>
            <p:ph type="sldNum" sz="quarter" idx="12"/>
          </p:nvPr>
        </p:nvSpPr>
        <p:spPr/>
        <p:txBody>
          <a:bodyPr/>
          <a:lstStyle/>
          <a:p>
            <a:pPr>
              <a:defRPr/>
            </a:pPr>
            <a:fld id="{B742929E-3215-438D-B407-7DB5FA037565}" type="slidenum">
              <a:rPr lang="en-US" altLang="en-US" smtClean="0"/>
              <a:pPr>
                <a:defRPr/>
              </a:pPr>
              <a:t>56</a:t>
            </a:fld>
            <a:endParaRPr lang="en-US" altLang="en-US"/>
          </a:p>
        </p:txBody>
      </p:sp>
    </p:spTree>
    <p:extLst>
      <p:ext uri="{BB962C8B-B14F-4D97-AF65-F5344CB8AC3E}">
        <p14:creationId xmlns:p14="http://schemas.microsoft.com/office/powerpoint/2010/main" val="6210612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AF594-4B68-A20C-0808-DAA167E4EFFF}"/>
              </a:ext>
            </a:extLst>
          </p:cNvPr>
          <p:cNvSpPr>
            <a:spLocks noGrp="1"/>
          </p:cNvSpPr>
          <p:nvPr>
            <p:ph type="title"/>
          </p:nvPr>
        </p:nvSpPr>
        <p:spPr/>
        <p:txBody>
          <a:bodyPr/>
          <a:lstStyle/>
          <a:p>
            <a:r>
              <a:rPr lang="en-US" dirty="0"/>
              <a:t>Bit Plane Slicing</a:t>
            </a:r>
          </a:p>
        </p:txBody>
      </p:sp>
      <p:sp>
        <p:nvSpPr>
          <p:cNvPr id="4" name="Date Placeholder 3">
            <a:extLst>
              <a:ext uri="{FF2B5EF4-FFF2-40B4-BE49-F238E27FC236}">
                <a16:creationId xmlns:a16="http://schemas.microsoft.com/office/drawing/2014/main" id="{2A6619AA-84BE-1D4D-3576-C5B8A46B8849}"/>
              </a:ext>
            </a:extLst>
          </p:cNvPr>
          <p:cNvSpPr>
            <a:spLocks noGrp="1"/>
          </p:cNvSpPr>
          <p:nvPr>
            <p:ph type="dt" sz="half" idx="10"/>
          </p:nvPr>
        </p:nvSpPr>
        <p:spPr/>
        <p:txBody>
          <a:bodyPr/>
          <a:lstStyle/>
          <a:p>
            <a:pPr>
              <a:defRPr/>
            </a:pPr>
            <a:fld id="{DAD345AE-B275-4CE7-A38B-E3F8F3FE1212}"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F5768923-F924-0F46-11A9-4FB044707F0B}"/>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6" name="Slide Number Placeholder 5">
            <a:extLst>
              <a:ext uri="{FF2B5EF4-FFF2-40B4-BE49-F238E27FC236}">
                <a16:creationId xmlns:a16="http://schemas.microsoft.com/office/drawing/2014/main" id="{2B1B6B8A-1D56-1A07-674F-F01B1F7EEA1F}"/>
              </a:ext>
            </a:extLst>
          </p:cNvPr>
          <p:cNvSpPr>
            <a:spLocks noGrp="1"/>
          </p:cNvSpPr>
          <p:nvPr>
            <p:ph type="sldNum" sz="quarter" idx="12"/>
          </p:nvPr>
        </p:nvSpPr>
        <p:spPr/>
        <p:txBody>
          <a:bodyPr/>
          <a:lstStyle/>
          <a:p>
            <a:pPr>
              <a:defRPr/>
            </a:pPr>
            <a:fld id="{B742929E-3215-438D-B407-7DB5FA037565}" type="slidenum">
              <a:rPr lang="en-US" altLang="en-US" smtClean="0"/>
              <a:pPr>
                <a:defRPr/>
              </a:pPr>
              <a:t>57</a:t>
            </a:fld>
            <a:endParaRPr lang="en-US" altLang="en-US"/>
          </a:p>
        </p:txBody>
      </p:sp>
      <p:pic>
        <p:nvPicPr>
          <p:cNvPr id="5122" name="Picture 2">
            <a:extLst>
              <a:ext uri="{FF2B5EF4-FFF2-40B4-BE49-F238E27FC236}">
                <a16:creationId xmlns:a16="http://schemas.microsoft.com/office/drawing/2014/main" id="{F45C5B74-B9F7-84C3-EB32-BFC2AD927B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7962" y="1846263"/>
            <a:ext cx="6696075"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5812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AF95C-AE67-4DAA-840A-096198AC66AC}"/>
              </a:ext>
            </a:extLst>
          </p:cNvPr>
          <p:cNvSpPr>
            <a:spLocks noGrp="1"/>
          </p:cNvSpPr>
          <p:nvPr>
            <p:ph type="title"/>
          </p:nvPr>
        </p:nvSpPr>
        <p:spPr/>
        <p:txBody>
          <a:bodyPr/>
          <a:lstStyle/>
          <a:p>
            <a:pPr>
              <a:defRPr/>
            </a:pPr>
            <a:r>
              <a:rPr lang="en-US" dirty="0"/>
              <a:t>Histogram Processing</a:t>
            </a:r>
          </a:p>
        </p:txBody>
      </p:sp>
      <p:sp>
        <p:nvSpPr>
          <p:cNvPr id="3" name="Content Placeholder 2">
            <a:extLst>
              <a:ext uri="{FF2B5EF4-FFF2-40B4-BE49-F238E27FC236}">
                <a16:creationId xmlns:a16="http://schemas.microsoft.com/office/drawing/2014/main" id="{93C757BA-C3AD-448F-BC0F-8C0094AC932B}"/>
              </a:ext>
            </a:extLst>
          </p:cNvPr>
          <p:cNvSpPr>
            <a:spLocks noGrp="1"/>
          </p:cNvSpPr>
          <p:nvPr>
            <p:ph idx="1"/>
          </p:nvPr>
        </p:nvSpPr>
        <p:spPr/>
        <p:txBody>
          <a:bodyPr/>
          <a:lstStyle/>
          <a:p>
            <a:pPr>
              <a:buFont typeface="Wingdings" panose="05000000000000000000" pitchFamily="2" charset="2"/>
              <a:buChar char="v"/>
              <a:defRPr/>
            </a:pPr>
            <a:r>
              <a:rPr lang="en-US" dirty="0">
                <a:solidFill>
                  <a:schemeClr val="tx1"/>
                </a:solidFill>
              </a:rPr>
              <a:t>Histogram can be defined as frequency of occurrence of each gray level in the image.</a:t>
            </a:r>
          </a:p>
          <a:p>
            <a:pPr>
              <a:buFont typeface="Wingdings" panose="05000000000000000000" pitchFamily="2" charset="2"/>
              <a:buChar char="v"/>
              <a:defRPr/>
            </a:pPr>
            <a:r>
              <a:rPr lang="en-US" dirty="0">
                <a:solidFill>
                  <a:schemeClr val="tx1"/>
                </a:solidFill>
              </a:rPr>
              <a:t>It is used in image enhancement, image compression and image segmentation etc.</a:t>
            </a:r>
          </a:p>
          <a:p>
            <a:pPr>
              <a:buFont typeface="Wingdings" panose="05000000000000000000" pitchFamily="2" charset="2"/>
              <a:buChar char="v"/>
              <a:defRPr/>
            </a:pPr>
            <a:r>
              <a:rPr lang="en-US" dirty="0">
                <a:solidFill>
                  <a:schemeClr val="tx1"/>
                </a:solidFill>
              </a:rPr>
              <a:t>Consider a gray level image, whose intensity values are ranges from [0 to L-1].</a:t>
            </a:r>
          </a:p>
          <a:p>
            <a:pPr>
              <a:buFont typeface="Wingdings" panose="05000000000000000000" pitchFamily="2" charset="2"/>
              <a:buChar char="v"/>
              <a:defRPr/>
            </a:pPr>
            <a:r>
              <a:rPr lang="en-US" dirty="0">
                <a:solidFill>
                  <a:schemeClr val="tx1"/>
                </a:solidFill>
              </a:rPr>
              <a:t>Histogram can be represented graphically as two types of plots:</a:t>
            </a:r>
          </a:p>
          <a:p>
            <a:pPr marL="0" indent="0">
              <a:buFont typeface="Calibri" panose="020F0502020204030204" pitchFamily="34" charset="0"/>
              <a:buNone/>
              <a:defRPr/>
            </a:pPr>
            <a:endParaRPr lang="en-US" dirty="0">
              <a:solidFill>
                <a:schemeClr val="tx1"/>
              </a:solidFill>
              <a:latin typeface="Cambria Math" panose="02040503050406030204" pitchFamily="18" charset="0"/>
            </a:endParaRPr>
          </a:p>
          <a:p>
            <a:pPr marL="0" indent="0" algn="ctr">
              <a:buFont typeface="Calibri" panose="020F0502020204030204" pitchFamily="34" charset="0"/>
              <a:buNone/>
              <a:defRPr/>
            </a:pPr>
            <a:br>
              <a:rPr lang="en-US" dirty="0"/>
            </a:br>
            <a:endParaRPr lang="en-US" dirty="0"/>
          </a:p>
        </p:txBody>
      </p:sp>
      <p:sp>
        <p:nvSpPr>
          <p:cNvPr id="4" name="Date Placeholder 3">
            <a:extLst>
              <a:ext uri="{FF2B5EF4-FFF2-40B4-BE49-F238E27FC236}">
                <a16:creationId xmlns:a16="http://schemas.microsoft.com/office/drawing/2014/main" id="{CC787978-90BA-48EF-8BA6-249F6FA9A6E9}"/>
              </a:ext>
            </a:extLst>
          </p:cNvPr>
          <p:cNvSpPr>
            <a:spLocks noGrp="1"/>
          </p:cNvSpPr>
          <p:nvPr>
            <p:ph type="dt" sz="quarter" idx="10"/>
          </p:nvPr>
        </p:nvSpPr>
        <p:spPr/>
        <p:txBody>
          <a:bodyPr/>
          <a:lstStyle/>
          <a:p>
            <a:pPr>
              <a:defRPr/>
            </a:pPr>
            <a:fld id="{E52D2863-8ACB-4E45-9838-0D3978D5B526}"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2AC0EDAE-CA8D-455A-8F4A-B317206162F4}"/>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62470" name="Slide Number Placeholder 5">
            <a:extLst>
              <a:ext uri="{FF2B5EF4-FFF2-40B4-BE49-F238E27FC236}">
                <a16:creationId xmlns:a16="http://schemas.microsoft.com/office/drawing/2014/main" id="{465C3C1C-7723-4AE7-BD53-E8CBD076B12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17CA0B92-EDC6-41B2-8600-13C07A6ADB48}" type="slidenum">
              <a:rPr lang="en-US" altLang="en-US" smtClean="0">
                <a:solidFill>
                  <a:srgbClr val="FFFFFF"/>
                </a:solidFill>
              </a:rPr>
              <a:pPr/>
              <a:t>58</a:t>
            </a:fld>
            <a:endParaRPr lang="en-US" altLang="en-US">
              <a:solidFill>
                <a:srgbClr val="FFFF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93BF4-DD56-4ED1-B601-DB0B5399049B}"/>
              </a:ext>
            </a:extLst>
          </p:cNvPr>
          <p:cNvSpPr>
            <a:spLocks noGrp="1"/>
          </p:cNvSpPr>
          <p:nvPr>
            <p:ph type="title"/>
          </p:nvPr>
        </p:nvSpPr>
        <p:spPr/>
        <p:txBody>
          <a:bodyPr/>
          <a:lstStyle/>
          <a:p>
            <a:pPr>
              <a:defRPr/>
            </a:pPr>
            <a:r>
              <a:rPr lang="en-US" dirty="0"/>
              <a:t>Histogram Processing</a:t>
            </a:r>
          </a:p>
        </p:txBody>
      </p:sp>
      <p:sp>
        <p:nvSpPr>
          <p:cNvPr id="3" name="Content Placeholder 2">
            <a:extLst>
              <a:ext uri="{FF2B5EF4-FFF2-40B4-BE49-F238E27FC236}">
                <a16:creationId xmlns:a16="http://schemas.microsoft.com/office/drawing/2014/main" id="{8436BFB2-D125-46FB-82BE-3962FBAB09FF}"/>
              </a:ext>
            </a:extLst>
          </p:cNvPr>
          <p:cNvSpPr>
            <a:spLocks noGrp="1" noRot="1" noChangeAspect="1" noMove="1" noResize="1" noEditPoints="1" noAdjustHandles="1" noChangeArrowheads="1" noChangeShapeType="1" noTextEdit="1"/>
          </p:cNvSpPr>
          <p:nvPr>
            <p:ph idx="1"/>
          </p:nvPr>
        </p:nvSpPr>
        <p:spPr>
          <a:blipFill>
            <a:blip r:embed="rId2"/>
            <a:stretch>
              <a:fillRect l="-1273" t="-1061"/>
            </a:stretch>
          </a:blipFill>
        </p:spPr>
        <p:txBody>
          <a:bodyPr/>
          <a:lstStyle/>
          <a:p>
            <a:pPr>
              <a:defRPr/>
            </a:pPr>
            <a:r>
              <a:rPr lang="en-US">
                <a:noFill/>
              </a:rPr>
              <a:t> </a:t>
            </a:r>
          </a:p>
        </p:txBody>
      </p:sp>
      <p:sp>
        <p:nvSpPr>
          <p:cNvPr id="4" name="Date Placeholder 3">
            <a:extLst>
              <a:ext uri="{FF2B5EF4-FFF2-40B4-BE49-F238E27FC236}">
                <a16:creationId xmlns:a16="http://schemas.microsoft.com/office/drawing/2014/main" id="{A274C5EA-2649-4F1E-B89B-82E069450D28}"/>
              </a:ext>
            </a:extLst>
          </p:cNvPr>
          <p:cNvSpPr>
            <a:spLocks noGrp="1"/>
          </p:cNvSpPr>
          <p:nvPr>
            <p:ph type="dt" sz="quarter" idx="10"/>
          </p:nvPr>
        </p:nvSpPr>
        <p:spPr/>
        <p:txBody>
          <a:bodyPr/>
          <a:lstStyle/>
          <a:p>
            <a:pPr>
              <a:defRPr/>
            </a:pPr>
            <a:fld id="{E52D2863-8ACB-4E45-9838-0D3978D5B526}"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FED2C487-F302-4F40-96CC-F464693EBB7C}"/>
              </a:ext>
            </a:extLst>
          </p:cNvPr>
          <p:cNvSpPr>
            <a:spLocks noGrp="1"/>
          </p:cNvSpPr>
          <p:nvPr>
            <p:ph type="ftr" sz="quarter" idx="11"/>
          </p:nvPr>
        </p:nvSpPr>
        <p:spPr>
          <a:xfrm>
            <a:off x="3686175" y="6478588"/>
            <a:ext cx="4822825" cy="365125"/>
          </a:xfrm>
        </p:spPr>
        <p:txBody>
          <a:bodyPr/>
          <a:lstStyle/>
          <a:p>
            <a:pPr>
              <a:defRPr/>
            </a:pPr>
            <a:r>
              <a:rPr lang="en-US"/>
              <a:t>Spatial and Intensity Transformation</a:t>
            </a:r>
            <a:endParaRPr lang="en-US" dirty="0"/>
          </a:p>
        </p:txBody>
      </p:sp>
      <p:sp>
        <p:nvSpPr>
          <p:cNvPr id="63494" name="Slide Number Placeholder 5">
            <a:extLst>
              <a:ext uri="{FF2B5EF4-FFF2-40B4-BE49-F238E27FC236}">
                <a16:creationId xmlns:a16="http://schemas.microsoft.com/office/drawing/2014/main" id="{31B9CD74-B4AC-4125-A645-8E2041A0AAF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E2C5A2D9-A484-4A09-80F3-64D481414583}" type="slidenum">
              <a:rPr lang="en-US" altLang="en-US" smtClean="0">
                <a:solidFill>
                  <a:srgbClr val="FFFFFF"/>
                </a:solidFill>
              </a:rPr>
              <a:pPr/>
              <a:t>59</a:t>
            </a:fld>
            <a:endParaRPr lang="en-US" altLang="en-US">
              <a:solidFill>
                <a:srgbClr val="FFFFFF"/>
              </a:solidFill>
            </a:endParaRPr>
          </a:p>
        </p:txBody>
      </p:sp>
      <p:cxnSp>
        <p:nvCxnSpPr>
          <p:cNvPr id="8" name="Straight Arrow Connector 7">
            <a:extLst>
              <a:ext uri="{FF2B5EF4-FFF2-40B4-BE49-F238E27FC236}">
                <a16:creationId xmlns:a16="http://schemas.microsoft.com/office/drawing/2014/main" id="{8E25EAF4-00F9-40CD-B52D-2FF77760476F}"/>
              </a:ext>
            </a:extLst>
          </p:cNvPr>
          <p:cNvCxnSpPr/>
          <p:nvPr/>
        </p:nvCxnSpPr>
        <p:spPr>
          <a:xfrm>
            <a:off x="7213600" y="5349875"/>
            <a:ext cx="26574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D8FCD58-D0BA-410E-91B5-022956DD10DE}"/>
              </a:ext>
            </a:extLst>
          </p:cNvPr>
          <p:cNvCxnSpPr>
            <a:cxnSpLocks/>
          </p:cNvCxnSpPr>
          <p:nvPr/>
        </p:nvCxnSpPr>
        <p:spPr>
          <a:xfrm flipV="1">
            <a:off x="7213600" y="3521075"/>
            <a:ext cx="0" cy="1828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497" name="TextBox 11">
            <a:extLst>
              <a:ext uri="{FF2B5EF4-FFF2-40B4-BE49-F238E27FC236}">
                <a16:creationId xmlns:a16="http://schemas.microsoft.com/office/drawing/2014/main" id="{6F2DBDE0-163F-4FAA-BD3F-F65A3C7EB5AC}"/>
              </a:ext>
            </a:extLst>
          </p:cNvPr>
          <p:cNvSpPr txBox="1">
            <a:spLocks noChangeArrowheads="1"/>
          </p:cNvSpPr>
          <p:nvPr/>
        </p:nvSpPr>
        <p:spPr bwMode="auto">
          <a:xfrm>
            <a:off x="9869488" y="5165725"/>
            <a:ext cx="2603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r>
              <a:rPr lang="en-US" altLang="en-US"/>
              <a:t>r</a:t>
            </a:r>
          </a:p>
        </p:txBody>
      </p:sp>
      <p:sp>
        <p:nvSpPr>
          <p:cNvPr id="13" name="TextBox 12">
            <a:extLst>
              <a:ext uri="{FF2B5EF4-FFF2-40B4-BE49-F238E27FC236}">
                <a16:creationId xmlns:a16="http://schemas.microsoft.com/office/drawing/2014/main" id="{9E841F7F-6726-4FB6-A57F-7434916558E1}"/>
              </a:ext>
            </a:extLst>
          </p:cNvPr>
          <p:cNvSpPr txBox="1">
            <a:spLocks noRot="1" noChangeAspect="1" noMove="1" noResize="1" noEditPoints="1" noAdjustHandles="1" noChangeArrowheads="1" noChangeShapeType="1" noTextEdit="1"/>
          </p:cNvSpPr>
          <p:nvPr/>
        </p:nvSpPr>
        <p:spPr>
          <a:xfrm>
            <a:off x="6966713" y="3152420"/>
            <a:ext cx="492507" cy="369332"/>
          </a:xfrm>
          <a:prstGeom prst="rect">
            <a:avLst/>
          </a:prstGeom>
          <a:blipFill>
            <a:blip r:embed="rId3"/>
            <a:stretch>
              <a:fillRect b="-1639"/>
            </a:stretch>
          </a:blipFill>
        </p:spPr>
        <p:txBody>
          <a:bodyPr/>
          <a:lstStyle/>
          <a:p>
            <a:pPr>
              <a:defRPr/>
            </a:pPr>
            <a:r>
              <a:rPr lang="en-US">
                <a:noFill/>
              </a:rPr>
              <a:t> </a:t>
            </a:r>
          </a:p>
        </p:txBody>
      </p:sp>
      <p:sp>
        <p:nvSpPr>
          <p:cNvPr id="16" name="TextBox 15">
            <a:extLst>
              <a:ext uri="{FF2B5EF4-FFF2-40B4-BE49-F238E27FC236}">
                <a16:creationId xmlns:a16="http://schemas.microsoft.com/office/drawing/2014/main" id="{F0B112ED-3468-4527-A601-7CC7F606E86A}"/>
              </a:ext>
            </a:extLst>
          </p:cNvPr>
          <p:cNvSpPr txBox="1">
            <a:spLocks noRot="1" noChangeAspect="1" noMove="1" noResize="1" noEditPoints="1" noAdjustHandles="1" noChangeArrowheads="1" noChangeShapeType="1" noTextEdit="1"/>
          </p:cNvSpPr>
          <p:nvPr/>
        </p:nvSpPr>
        <p:spPr>
          <a:xfrm>
            <a:off x="6177798" y="3152420"/>
            <a:ext cx="912042" cy="369332"/>
          </a:xfrm>
          <a:prstGeom prst="rect">
            <a:avLst/>
          </a:prstGeom>
          <a:blipFill>
            <a:blip r:embed="rId4"/>
            <a:stretch>
              <a:fillRect b="-1639"/>
            </a:stretch>
          </a:blipFill>
        </p:spPr>
        <p:txBody>
          <a:bodyPr/>
          <a:lstStyle/>
          <a:p>
            <a:pPr>
              <a:defRPr/>
            </a:pPr>
            <a:r>
              <a:rPr lang="en-US">
                <a:noFill/>
              </a:rPr>
              <a:t> </a:t>
            </a:r>
          </a:p>
        </p:txBody>
      </p:sp>
      <p:sp>
        <p:nvSpPr>
          <p:cNvPr id="63500" name="TextBox 16">
            <a:extLst>
              <a:ext uri="{FF2B5EF4-FFF2-40B4-BE49-F238E27FC236}">
                <a16:creationId xmlns:a16="http://schemas.microsoft.com/office/drawing/2014/main" id="{BE12EC95-BD54-4538-B547-731A9653A5C5}"/>
              </a:ext>
            </a:extLst>
          </p:cNvPr>
          <p:cNvSpPr txBox="1">
            <a:spLocks noChangeArrowheads="1"/>
          </p:cNvSpPr>
          <p:nvPr/>
        </p:nvSpPr>
        <p:spPr bwMode="auto">
          <a:xfrm>
            <a:off x="7192963" y="5381625"/>
            <a:ext cx="27892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r>
              <a:rPr lang="en-US" altLang="en-US" sz="1400"/>
              <a:t>0      5        10      30       40      L-1</a:t>
            </a:r>
          </a:p>
        </p:txBody>
      </p:sp>
      <p:sp>
        <p:nvSpPr>
          <p:cNvPr id="63501" name="TextBox 17">
            <a:extLst>
              <a:ext uri="{FF2B5EF4-FFF2-40B4-BE49-F238E27FC236}">
                <a16:creationId xmlns:a16="http://schemas.microsoft.com/office/drawing/2014/main" id="{8A1B3D1C-8CBC-4D87-A170-4013E8D88604}"/>
              </a:ext>
            </a:extLst>
          </p:cNvPr>
          <p:cNvSpPr txBox="1">
            <a:spLocks noChangeArrowheads="1"/>
          </p:cNvSpPr>
          <p:nvPr/>
        </p:nvSpPr>
        <p:spPr bwMode="auto">
          <a:xfrm rot="-5400000">
            <a:off x="5889625" y="4354513"/>
            <a:ext cx="21431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r>
              <a:rPr lang="en-US" altLang="en-US" sz="1400"/>
              <a:t>       10      20       30     40</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EB470D7-EFDA-46C7-9C3A-1D0199470C54}"/>
              </a:ext>
            </a:extLst>
          </p:cNvPr>
          <p:cNvSpPr>
            <a:spLocks noGrp="1"/>
          </p:cNvSpPr>
          <p:nvPr>
            <p:ph idx="1"/>
          </p:nvPr>
        </p:nvSpPr>
        <p:spPr/>
        <p:txBody>
          <a:bodyPr rtlCol="0">
            <a:normAutofit/>
          </a:bodyPr>
          <a:lstStyle/>
          <a:p>
            <a:pPr marL="91440" indent="-91440" algn="just" eaLnBrk="1" fontAlgn="auto" hangingPunct="1">
              <a:lnSpc>
                <a:spcPct val="150000"/>
              </a:lnSpc>
              <a:buFont typeface="Wingdings" panose="05000000000000000000" pitchFamily="2" charset="2"/>
              <a:buChar char="ü"/>
              <a:defRPr/>
            </a:pPr>
            <a:r>
              <a:rPr lang="en-US" altLang="en-US" dirty="0">
                <a:solidFill>
                  <a:schemeClr val="tx1"/>
                </a:solidFill>
              </a:rPr>
              <a:t>Since, the spatial resolution refers to clarity, so for different devices, different measure has been made to measure it.</a:t>
            </a:r>
          </a:p>
          <a:p>
            <a:pPr marL="91440" indent="-91440" algn="just" eaLnBrk="1" fontAlgn="auto" hangingPunct="1">
              <a:lnSpc>
                <a:spcPct val="150000"/>
              </a:lnSpc>
              <a:buFont typeface="Wingdings" panose="05000000000000000000" pitchFamily="2" charset="2"/>
              <a:buChar char="ü"/>
              <a:defRPr/>
            </a:pPr>
            <a:r>
              <a:rPr lang="en-US" altLang="en-US" dirty="0">
                <a:solidFill>
                  <a:schemeClr val="tx1"/>
                </a:solidFill>
              </a:rPr>
              <a:t>Some of the examples are:</a:t>
            </a:r>
          </a:p>
          <a:p>
            <a:pPr marL="514350" indent="-514350" algn="just" eaLnBrk="1" fontAlgn="auto" hangingPunct="1">
              <a:lnSpc>
                <a:spcPct val="150000"/>
              </a:lnSpc>
              <a:buFont typeface="+mj-lt"/>
              <a:buAutoNum type="romanLcPeriod"/>
              <a:defRPr/>
            </a:pPr>
            <a:r>
              <a:rPr lang="en-US" altLang="en-US" dirty="0">
                <a:solidFill>
                  <a:schemeClr val="tx1"/>
                </a:solidFill>
              </a:rPr>
              <a:t>Dots per inch (usually used in printers/Monitors)</a:t>
            </a:r>
          </a:p>
          <a:p>
            <a:pPr marL="514350" indent="-514350" algn="just" eaLnBrk="1" fontAlgn="auto" hangingPunct="1">
              <a:lnSpc>
                <a:spcPct val="150000"/>
              </a:lnSpc>
              <a:buFont typeface="+mj-lt"/>
              <a:buAutoNum type="romanLcPeriod"/>
              <a:defRPr/>
            </a:pPr>
            <a:r>
              <a:rPr lang="en-US" altLang="en-US" dirty="0">
                <a:solidFill>
                  <a:schemeClr val="tx1"/>
                </a:solidFill>
              </a:rPr>
              <a:t>Lines per inch (usually used in laser printers)</a:t>
            </a:r>
          </a:p>
          <a:p>
            <a:pPr marL="514350" indent="-514350" algn="just" eaLnBrk="1" fontAlgn="auto" hangingPunct="1">
              <a:lnSpc>
                <a:spcPct val="150000"/>
              </a:lnSpc>
              <a:buFont typeface="+mj-lt"/>
              <a:buAutoNum type="romanLcPeriod"/>
              <a:defRPr/>
            </a:pPr>
            <a:r>
              <a:rPr lang="en-US" altLang="en-US" dirty="0">
                <a:solidFill>
                  <a:schemeClr val="tx1"/>
                </a:solidFill>
              </a:rPr>
              <a:t>Pixels per inch (Usually used in monitors)</a:t>
            </a:r>
          </a:p>
          <a:p>
            <a:pPr marL="91440" indent="-91440" eaLnBrk="1" fontAlgn="auto" hangingPunct="1">
              <a:defRPr/>
            </a:pPr>
            <a:endParaRPr lang="en-US" dirty="0">
              <a:solidFill>
                <a:schemeClr val="tx1">
                  <a:lumMod val="75000"/>
                  <a:lumOff val="25000"/>
                </a:schemeClr>
              </a:solidFill>
            </a:endParaRPr>
          </a:p>
        </p:txBody>
      </p:sp>
      <p:sp>
        <p:nvSpPr>
          <p:cNvPr id="15363" name="Date Placeholder 1">
            <a:extLst>
              <a:ext uri="{FF2B5EF4-FFF2-40B4-BE49-F238E27FC236}">
                <a16:creationId xmlns:a16="http://schemas.microsoft.com/office/drawing/2014/main" id="{F9E8C46E-E0C7-4789-9DB9-A40E3B796B82}"/>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F2FF4BAA-5C8A-4637-9627-60EC46C14CE7}" type="datetime1">
              <a:rPr lang="en-US" altLang="en-US" smtClean="0">
                <a:solidFill>
                  <a:srgbClr val="FFFFFF"/>
                </a:solidFill>
              </a:rPr>
              <a:pPr fontAlgn="base">
                <a:spcBef>
                  <a:spcPct val="0"/>
                </a:spcBef>
                <a:spcAft>
                  <a:spcPct val="0"/>
                </a:spcAft>
              </a:pPr>
              <a:t>6/2/2023</a:t>
            </a:fld>
            <a:endParaRPr lang="en-US" altLang="en-US">
              <a:solidFill>
                <a:srgbClr val="FFFFFF"/>
              </a:solidFill>
            </a:endParaRPr>
          </a:p>
        </p:txBody>
      </p:sp>
      <p:sp>
        <p:nvSpPr>
          <p:cNvPr id="3" name="Footer Placeholder 2">
            <a:extLst>
              <a:ext uri="{FF2B5EF4-FFF2-40B4-BE49-F238E27FC236}">
                <a16:creationId xmlns:a16="http://schemas.microsoft.com/office/drawing/2014/main" id="{F324C3FB-CF1F-45E1-BB5E-DDCBE8F56EA5}"/>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15365" name="Slide Number Placeholder 3">
            <a:extLst>
              <a:ext uri="{FF2B5EF4-FFF2-40B4-BE49-F238E27FC236}">
                <a16:creationId xmlns:a16="http://schemas.microsoft.com/office/drawing/2014/main" id="{E0F757C3-6FDD-4E4E-9002-509DA28B2F7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08733FD3-9A3C-462B-8CAE-E8F14D970459}" type="slidenum">
              <a:rPr lang="en-US" altLang="en-US" smtClean="0">
                <a:solidFill>
                  <a:srgbClr val="FFFFFF"/>
                </a:solidFill>
              </a:rPr>
              <a:pPr/>
              <a:t>6</a:t>
            </a:fld>
            <a:endParaRPr lang="en-US" altLang="en-US">
              <a:solidFill>
                <a:srgbClr val="FFFFFF"/>
              </a:solidFill>
            </a:endParaRPr>
          </a:p>
        </p:txBody>
      </p:sp>
      <p:sp>
        <p:nvSpPr>
          <p:cNvPr id="6" name="Title 5">
            <a:extLst>
              <a:ext uri="{FF2B5EF4-FFF2-40B4-BE49-F238E27FC236}">
                <a16:creationId xmlns:a16="http://schemas.microsoft.com/office/drawing/2014/main" id="{5086F88D-B030-4C8F-BFC7-742BFD8993EB}"/>
              </a:ext>
            </a:extLst>
          </p:cNvPr>
          <p:cNvSpPr>
            <a:spLocks noGrp="1"/>
          </p:cNvSpPr>
          <p:nvPr>
            <p:ph type="title"/>
          </p:nvPr>
        </p:nvSpPr>
        <p:spPr/>
        <p:txBody>
          <a:bodyPr/>
          <a:lstStyle/>
          <a:p>
            <a:pPr eaLnBrk="1" fontAlgn="auto" hangingPunct="1">
              <a:spcAft>
                <a:spcPts val="0"/>
              </a:spcAft>
              <a:defRPr/>
            </a:pPr>
            <a:r>
              <a:rPr lang="en-US" altLang="en-US" dirty="0">
                <a:solidFill>
                  <a:schemeClr val="tx1">
                    <a:lumMod val="75000"/>
                    <a:lumOff val="25000"/>
                  </a:schemeClr>
                </a:solidFill>
              </a:rPr>
              <a:t>Spatial Resolution (Cont’d)</a:t>
            </a:r>
            <a:endParaRPr lang="en-US" dirty="0">
              <a:solidFill>
                <a:schemeClr val="tx1">
                  <a:lumMod val="75000"/>
                  <a:lumOff val="25000"/>
                </a:schemeClr>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7188F-C4DC-4EBE-B5FF-C6ECBD4B4DE2}"/>
              </a:ext>
            </a:extLst>
          </p:cNvPr>
          <p:cNvSpPr>
            <a:spLocks noGrp="1"/>
          </p:cNvSpPr>
          <p:nvPr>
            <p:ph type="title"/>
          </p:nvPr>
        </p:nvSpPr>
        <p:spPr/>
        <p:txBody>
          <a:bodyPr/>
          <a:lstStyle/>
          <a:p>
            <a:pPr>
              <a:defRPr/>
            </a:pPr>
            <a:r>
              <a:rPr lang="en-US" dirty="0"/>
              <a:t>Histogram Processing</a:t>
            </a:r>
          </a:p>
        </p:txBody>
      </p:sp>
      <p:sp>
        <p:nvSpPr>
          <p:cNvPr id="3" name="Content Placeholder 2">
            <a:extLst>
              <a:ext uri="{FF2B5EF4-FFF2-40B4-BE49-F238E27FC236}">
                <a16:creationId xmlns:a16="http://schemas.microsoft.com/office/drawing/2014/main" id="{C7EDF144-7C56-4070-BE14-8D8521ABF9FB}"/>
              </a:ext>
            </a:extLst>
          </p:cNvPr>
          <p:cNvSpPr>
            <a:spLocks noGrp="1" noRot="1" noChangeAspect="1" noMove="1" noResize="1" noEditPoints="1" noAdjustHandles="1" noChangeArrowheads="1" noChangeShapeType="1" noTextEdit="1"/>
          </p:cNvSpPr>
          <p:nvPr>
            <p:ph idx="1"/>
          </p:nvPr>
        </p:nvSpPr>
        <p:spPr>
          <a:blipFill>
            <a:blip r:embed="rId2"/>
            <a:stretch>
              <a:fillRect l="-1273" t="-1061"/>
            </a:stretch>
          </a:blipFill>
        </p:spPr>
        <p:txBody>
          <a:bodyPr/>
          <a:lstStyle/>
          <a:p>
            <a:pPr>
              <a:defRPr/>
            </a:pPr>
            <a:r>
              <a:rPr lang="en-US">
                <a:noFill/>
              </a:rPr>
              <a:t> </a:t>
            </a:r>
          </a:p>
        </p:txBody>
      </p:sp>
      <p:sp>
        <p:nvSpPr>
          <p:cNvPr id="4" name="Date Placeholder 3">
            <a:extLst>
              <a:ext uri="{FF2B5EF4-FFF2-40B4-BE49-F238E27FC236}">
                <a16:creationId xmlns:a16="http://schemas.microsoft.com/office/drawing/2014/main" id="{C7E61697-29A4-4550-A7B8-9443532A5A3B}"/>
              </a:ext>
            </a:extLst>
          </p:cNvPr>
          <p:cNvSpPr>
            <a:spLocks noGrp="1"/>
          </p:cNvSpPr>
          <p:nvPr>
            <p:ph type="dt" sz="quarter" idx="10"/>
          </p:nvPr>
        </p:nvSpPr>
        <p:spPr/>
        <p:txBody>
          <a:bodyPr/>
          <a:lstStyle/>
          <a:p>
            <a:pPr>
              <a:defRPr/>
            </a:pPr>
            <a:fld id="{E52D2863-8ACB-4E45-9838-0D3978D5B526}"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A32A0DCF-6F6F-4D27-A36D-144B6022C149}"/>
              </a:ext>
            </a:extLst>
          </p:cNvPr>
          <p:cNvSpPr>
            <a:spLocks noGrp="1"/>
          </p:cNvSpPr>
          <p:nvPr>
            <p:ph type="ftr" sz="quarter" idx="11"/>
          </p:nvPr>
        </p:nvSpPr>
        <p:spPr>
          <a:xfrm>
            <a:off x="3686175" y="6478588"/>
            <a:ext cx="4822825" cy="365125"/>
          </a:xfrm>
        </p:spPr>
        <p:txBody>
          <a:bodyPr/>
          <a:lstStyle/>
          <a:p>
            <a:pPr>
              <a:defRPr/>
            </a:pPr>
            <a:r>
              <a:rPr lang="en-US"/>
              <a:t>Spatial and Intensity Transformation</a:t>
            </a:r>
            <a:endParaRPr lang="en-US" dirty="0"/>
          </a:p>
        </p:txBody>
      </p:sp>
      <p:sp>
        <p:nvSpPr>
          <p:cNvPr id="64518" name="Slide Number Placeholder 5">
            <a:extLst>
              <a:ext uri="{FF2B5EF4-FFF2-40B4-BE49-F238E27FC236}">
                <a16:creationId xmlns:a16="http://schemas.microsoft.com/office/drawing/2014/main" id="{EA001667-2FF4-4401-92A7-7322CECD53A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ACBBFF2E-B4A4-4FF3-A0AA-8A2750FC85C9}" type="slidenum">
              <a:rPr lang="en-US" altLang="en-US" smtClean="0">
                <a:solidFill>
                  <a:srgbClr val="FFFFFF"/>
                </a:solidFill>
              </a:rPr>
              <a:pPr/>
              <a:t>60</a:t>
            </a:fld>
            <a:endParaRPr lang="en-US" altLang="en-US">
              <a:solidFill>
                <a:srgbClr val="FFFFFF"/>
              </a:solidFill>
            </a:endParaRPr>
          </a:p>
        </p:txBody>
      </p:sp>
      <p:cxnSp>
        <p:nvCxnSpPr>
          <p:cNvPr id="8" name="Straight Arrow Connector 7">
            <a:extLst>
              <a:ext uri="{FF2B5EF4-FFF2-40B4-BE49-F238E27FC236}">
                <a16:creationId xmlns:a16="http://schemas.microsoft.com/office/drawing/2014/main" id="{FA7E84DE-F561-438E-8F45-0AA04EDE66B6}"/>
              </a:ext>
            </a:extLst>
          </p:cNvPr>
          <p:cNvCxnSpPr/>
          <p:nvPr/>
        </p:nvCxnSpPr>
        <p:spPr>
          <a:xfrm>
            <a:off x="7213600" y="5349875"/>
            <a:ext cx="26574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0040F15-C55F-4507-82FA-B452E95DEA89}"/>
              </a:ext>
            </a:extLst>
          </p:cNvPr>
          <p:cNvCxnSpPr>
            <a:cxnSpLocks/>
          </p:cNvCxnSpPr>
          <p:nvPr/>
        </p:nvCxnSpPr>
        <p:spPr>
          <a:xfrm flipV="1">
            <a:off x="7213600" y="3521075"/>
            <a:ext cx="0" cy="1828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521" name="TextBox 11">
            <a:extLst>
              <a:ext uri="{FF2B5EF4-FFF2-40B4-BE49-F238E27FC236}">
                <a16:creationId xmlns:a16="http://schemas.microsoft.com/office/drawing/2014/main" id="{E7A20E65-DAB7-4408-AE4D-97A9F110F0F9}"/>
              </a:ext>
            </a:extLst>
          </p:cNvPr>
          <p:cNvSpPr txBox="1">
            <a:spLocks noChangeArrowheads="1"/>
          </p:cNvSpPr>
          <p:nvPr/>
        </p:nvSpPr>
        <p:spPr bwMode="auto">
          <a:xfrm>
            <a:off x="9869488" y="5165725"/>
            <a:ext cx="2603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r>
              <a:rPr lang="en-US" altLang="en-US"/>
              <a:t>r</a:t>
            </a:r>
          </a:p>
        </p:txBody>
      </p:sp>
      <p:sp>
        <p:nvSpPr>
          <p:cNvPr id="13" name="TextBox 12">
            <a:extLst>
              <a:ext uri="{FF2B5EF4-FFF2-40B4-BE49-F238E27FC236}">
                <a16:creationId xmlns:a16="http://schemas.microsoft.com/office/drawing/2014/main" id="{FC050F78-8B61-4451-B19D-AC0FFB5A0F66}"/>
              </a:ext>
            </a:extLst>
          </p:cNvPr>
          <p:cNvSpPr txBox="1">
            <a:spLocks noRot="1" noChangeAspect="1" noMove="1" noResize="1" noEditPoints="1" noAdjustHandles="1" noChangeArrowheads="1" noChangeShapeType="1" noTextEdit="1"/>
          </p:cNvSpPr>
          <p:nvPr/>
        </p:nvSpPr>
        <p:spPr>
          <a:xfrm>
            <a:off x="6966713" y="3152420"/>
            <a:ext cx="492507" cy="369332"/>
          </a:xfrm>
          <a:prstGeom prst="rect">
            <a:avLst/>
          </a:prstGeom>
          <a:blipFill>
            <a:blip r:embed="rId3"/>
            <a:stretch>
              <a:fillRect b="-1639"/>
            </a:stretch>
          </a:blipFill>
        </p:spPr>
        <p:txBody>
          <a:bodyPr/>
          <a:lstStyle/>
          <a:p>
            <a:pPr>
              <a:defRPr/>
            </a:pPr>
            <a:r>
              <a:rPr lang="en-US">
                <a:noFill/>
              </a:rPr>
              <a:t> </a:t>
            </a:r>
          </a:p>
        </p:txBody>
      </p:sp>
      <p:sp>
        <p:nvSpPr>
          <p:cNvPr id="16" name="TextBox 15">
            <a:extLst>
              <a:ext uri="{FF2B5EF4-FFF2-40B4-BE49-F238E27FC236}">
                <a16:creationId xmlns:a16="http://schemas.microsoft.com/office/drawing/2014/main" id="{F0898EFB-83BA-4B0C-8585-D40FB59BE532}"/>
              </a:ext>
            </a:extLst>
          </p:cNvPr>
          <p:cNvSpPr txBox="1">
            <a:spLocks noRot="1" noChangeAspect="1" noMove="1" noResize="1" noEditPoints="1" noAdjustHandles="1" noChangeArrowheads="1" noChangeShapeType="1" noTextEdit="1"/>
          </p:cNvSpPr>
          <p:nvPr/>
        </p:nvSpPr>
        <p:spPr>
          <a:xfrm>
            <a:off x="6177798" y="3152420"/>
            <a:ext cx="912042" cy="369332"/>
          </a:xfrm>
          <a:prstGeom prst="rect">
            <a:avLst/>
          </a:prstGeom>
          <a:blipFill>
            <a:blip r:embed="rId4"/>
            <a:stretch>
              <a:fillRect b="-8197"/>
            </a:stretch>
          </a:blipFill>
        </p:spPr>
        <p:txBody>
          <a:bodyPr/>
          <a:lstStyle/>
          <a:p>
            <a:pPr>
              <a:defRPr/>
            </a:pPr>
            <a:r>
              <a:rPr lang="en-US">
                <a:noFill/>
              </a:rPr>
              <a:t> </a:t>
            </a:r>
          </a:p>
        </p:txBody>
      </p:sp>
      <p:sp>
        <p:nvSpPr>
          <p:cNvPr id="64524" name="TextBox 16">
            <a:extLst>
              <a:ext uri="{FF2B5EF4-FFF2-40B4-BE49-F238E27FC236}">
                <a16:creationId xmlns:a16="http://schemas.microsoft.com/office/drawing/2014/main" id="{8C4398D0-8F62-4A31-B689-E60D8173E58F}"/>
              </a:ext>
            </a:extLst>
          </p:cNvPr>
          <p:cNvSpPr txBox="1">
            <a:spLocks noChangeArrowheads="1"/>
          </p:cNvSpPr>
          <p:nvPr/>
        </p:nvSpPr>
        <p:spPr bwMode="auto">
          <a:xfrm>
            <a:off x="7192963" y="5381625"/>
            <a:ext cx="27892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r>
              <a:rPr lang="en-US" altLang="en-US" sz="1400"/>
              <a:t>0      5        10      30       40      L-1</a:t>
            </a:r>
          </a:p>
        </p:txBody>
      </p:sp>
      <p:sp>
        <p:nvSpPr>
          <p:cNvPr id="64525" name="TextBox 17">
            <a:extLst>
              <a:ext uri="{FF2B5EF4-FFF2-40B4-BE49-F238E27FC236}">
                <a16:creationId xmlns:a16="http://schemas.microsoft.com/office/drawing/2014/main" id="{18618C77-91F9-4498-ACF1-BE1F48EC1D2C}"/>
              </a:ext>
            </a:extLst>
          </p:cNvPr>
          <p:cNvSpPr txBox="1">
            <a:spLocks noChangeArrowheads="1"/>
          </p:cNvSpPr>
          <p:nvPr/>
        </p:nvSpPr>
        <p:spPr bwMode="auto">
          <a:xfrm rot="-5400000">
            <a:off x="5889625" y="4354513"/>
            <a:ext cx="21431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r>
              <a:rPr lang="en-US" altLang="en-US" sz="1400"/>
              <a:t>       10      20       30     40</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DD3072A-3BDA-437A-A27A-5EB8D4315704}"/>
              </a:ext>
            </a:extLst>
          </p:cNvPr>
          <p:cNvSpPr>
            <a:spLocks noGrp="1"/>
          </p:cNvSpPr>
          <p:nvPr>
            <p:ph type="title"/>
          </p:nvPr>
        </p:nvSpPr>
        <p:spPr/>
        <p:txBody>
          <a:bodyPr/>
          <a:lstStyle/>
          <a:p>
            <a:pPr>
              <a:defRPr/>
            </a:pPr>
            <a:r>
              <a:rPr lang="en-US" dirty="0"/>
              <a:t>Histogram Processing</a:t>
            </a:r>
          </a:p>
        </p:txBody>
      </p:sp>
      <p:pic>
        <p:nvPicPr>
          <p:cNvPr id="65539" name="Content Placeholder 9">
            <a:extLst>
              <a:ext uri="{FF2B5EF4-FFF2-40B4-BE49-F238E27FC236}">
                <a16:creationId xmlns:a16="http://schemas.microsoft.com/office/drawing/2014/main" id="{681DCDC6-A287-497F-9198-590B21FF251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339975" y="1820863"/>
            <a:ext cx="7572375" cy="4022725"/>
          </a:xfrm>
        </p:spPr>
      </p:pic>
      <p:sp>
        <p:nvSpPr>
          <p:cNvPr id="4" name="Date Placeholder 3">
            <a:extLst>
              <a:ext uri="{FF2B5EF4-FFF2-40B4-BE49-F238E27FC236}">
                <a16:creationId xmlns:a16="http://schemas.microsoft.com/office/drawing/2014/main" id="{864CED0B-F3D3-4A95-BF19-294A5BCA394C}"/>
              </a:ext>
            </a:extLst>
          </p:cNvPr>
          <p:cNvSpPr>
            <a:spLocks noGrp="1"/>
          </p:cNvSpPr>
          <p:nvPr>
            <p:ph type="dt" sz="quarter" idx="10"/>
          </p:nvPr>
        </p:nvSpPr>
        <p:spPr/>
        <p:txBody>
          <a:bodyPr/>
          <a:lstStyle/>
          <a:p>
            <a:pPr>
              <a:defRPr/>
            </a:pPr>
            <a:fld id="{E52D2863-8ACB-4E45-9838-0D3978D5B526}"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7AEF3EFC-392D-4199-8E55-9A6D2CF330E8}"/>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65542" name="Slide Number Placeholder 5">
            <a:extLst>
              <a:ext uri="{FF2B5EF4-FFF2-40B4-BE49-F238E27FC236}">
                <a16:creationId xmlns:a16="http://schemas.microsoft.com/office/drawing/2014/main" id="{D5A0EAD9-5430-44F8-9F0D-E2C64FBEA06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2B472575-5D07-4D77-8DB5-1567756AB412}" type="slidenum">
              <a:rPr lang="en-US" altLang="en-US" smtClean="0">
                <a:solidFill>
                  <a:srgbClr val="FFFFFF"/>
                </a:solidFill>
              </a:rPr>
              <a:pPr/>
              <a:t>61</a:t>
            </a:fld>
            <a:endParaRPr lang="en-US" altLang="en-US">
              <a:solidFill>
                <a:srgbClr val="FFFFFF"/>
              </a:solidFill>
            </a:endParaRPr>
          </a:p>
        </p:txBody>
      </p:sp>
      <p:sp>
        <p:nvSpPr>
          <p:cNvPr id="12" name="TextBox 11">
            <a:extLst>
              <a:ext uri="{FF2B5EF4-FFF2-40B4-BE49-F238E27FC236}">
                <a16:creationId xmlns:a16="http://schemas.microsoft.com/office/drawing/2014/main" id="{00B863A0-1BF2-4F0B-B673-5366DFD8B4E9}"/>
              </a:ext>
            </a:extLst>
          </p:cNvPr>
          <p:cNvSpPr txBox="1"/>
          <p:nvPr/>
        </p:nvSpPr>
        <p:spPr>
          <a:xfrm>
            <a:off x="3109913" y="5735638"/>
            <a:ext cx="6096000" cy="831850"/>
          </a:xfrm>
          <a:prstGeom prst="rect">
            <a:avLst/>
          </a:prstGeom>
          <a:noFill/>
        </p:spPr>
        <p:txBody>
          <a:bodyPr>
            <a:spAutoFit/>
          </a:bodyPr>
          <a:lstStyle/>
          <a:p>
            <a:pPr algn="ctr">
              <a:defRPr/>
            </a:pPr>
            <a:r>
              <a:rPr lang="en-US" sz="1600" b="1" dirty="0">
                <a:solidFill>
                  <a:srgbClr val="000000"/>
                </a:solidFill>
                <a:latin typeface="+mj-lt"/>
              </a:rPr>
              <a:t>Figure 18:</a:t>
            </a:r>
            <a:r>
              <a:rPr lang="en-US" sz="1600" dirty="0">
                <a:solidFill>
                  <a:srgbClr val="000000"/>
                </a:solidFill>
                <a:latin typeface="+mj-lt"/>
              </a:rPr>
              <a:t> Four image types and their corresponding histograms. (a) dark; (b) light; (c) low contrast; (d) high contrast.</a:t>
            </a:r>
            <a:r>
              <a:rPr lang="en-US" sz="1600" dirty="0">
                <a:latin typeface="+mj-lt"/>
              </a:rPr>
              <a:t> </a:t>
            </a:r>
            <a:br>
              <a:rPr lang="en-US" sz="1600" dirty="0">
                <a:latin typeface="+mj-lt"/>
              </a:rPr>
            </a:br>
            <a:endParaRPr lang="en-US" sz="1600" dirty="0">
              <a:latin typeface="+mj-lt"/>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F3171-A7C7-4669-84DA-E01576F51665}"/>
              </a:ext>
            </a:extLst>
          </p:cNvPr>
          <p:cNvSpPr>
            <a:spLocks noGrp="1"/>
          </p:cNvSpPr>
          <p:nvPr>
            <p:ph type="title"/>
          </p:nvPr>
        </p:nvSpPr>
        <p:spPr/>
        <p:txBody>
          <a:bodyPr/>
          <a:lstStyle/>
          <a:p>
            <a:pPr>
              <a:defRPr/>
            </a:pPr>
            <a:r>
              <a:rPr lang="en-US" dirty="0"/>
              <a:t>Histogram Equalization</a:t>
            </a:r>
          </a:p>
        </p:txBody>
      </p:sp>
      <p:sp>
        <p:nvSpPr>
          <p:cNvPr id="3" name="Content Placeholder 2">
            <a:extLst>
              <a:ext uri="{FF2B5EF4-FFF2-40B4-BE49-F238E27FC236}">
                <a16:creationId xmlns:a16="http://schemas.microsoft.com/office/drawing/2014/main" id="{33B4A75A-51C6-44FB-9BE7-F9C4A58D1E50}"/>
              </a:ext>
            </a:extLst>
          </p:cNvPr>
          <p:cNvSpPr>
            <a:spLocks noGrp="1"/>
          </p:cNvSpPr>
          <p:nvPr>
            <p:ph idx="1"/>
          </p:nvPr>
        </p:nvSpPr>
        <p:spPr>
          <a:xfrm>
            <a:off x="1096963" y="1855788"/>
            <a:ext cx="10058400" cy="4022725"/>
          </a:xfrm>
        </p:spPr>
        <p:txBody>
          <a:bodyPr/>
          <a:lstStyle/>
          <a:p>
            <a:pPr>
              <a:lnSpc>
                <a:spcPct val="150000"/>
              </a:lnSpc>
              <a:buFont typeface="Wingdings" panose="05000000000000000000" pitchFamily="2" charset="2"/>
              <a:buChar char="v"/>
              <a:defRPr/>
            </a:pPr>
            <a:r>
              <a:rPr lang="en-US" sz="1800" dirty="0"/>
              <a:t>A good quality or high contrast images will having a flattened or uniform histogram for entire intensity level ranging from 0 to L-1.</a:t>
            </a:r>
          </a:p>
          <a:p>
            <a:pPr>
              <a:lnSpc>
                <a:spcPct val="150000"/>
              </a:lnSpc>
              <a:buFont typeface="Wingdings" panose="05000000000000000000" pitchFamily="2" charset="2"/>
              <a:buChar char="v"/>
              <a:defRPr/>
            </a:pPr>
            <a:r>
              <a:rPr lang="en-US" sz="1800" dirty="0"/>
              <a:t>To obtain flattened or uniform histogram of an image we may go for histogram equalization.</a:t>
            </a:r>
          </a:p>
          <a:p>
            <a:pPr marL="0" indent="0">
              <a:buFont typeface="Calibri" panose="020F0502020204030204" pitchFamily="34" charset="0"/>
              <a:buNone/>
              <a:defRPr/>
            </a:pPr>
            <a:endParaRPr lang="en-US" dirty="0"/>
          </a:p>
        </p:txBody>
      </p:sp>
      <p:sp>
        <p:nvSpPr>
          <p:cNvPr id="4" name="Date Placeholder 3">
            <a:extLst>
              <a:ext uri="{FF2B5EF4-FFF2-40B4-BE49-F238E27FC236}">
                <a16:creationId xmlns:a16="http://schemas.microsoft.com/office/drawing/2014/main" id="{6BAC6A54-1D9C-496B-8E67-091BB200BC26}"/>
              </a:ext>
            </a:extLst>
          </p:cNvPr>
          <p:cNvSpPr>
            <a:spLocks noGrp="1"/>
          </p:cNvSpPr>
          <p:nvPr>
            <p:ph type="dt" sz="quarter" idx="10"/>
          </p:nvPr>
        </p:nvSpPr>
        <p:spPr/>
        <p:txBody>
          <a:bodyPr/>
          <a:lstStyle/>
          <a:p>
            <a:pPr>
              <a:defRPr/>
            </a:pPr>
            <a:fld id="{E52D2863-8ACB-4E45-9838-0D3978D5B526}"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318F82FB-2231-4651-A4F2-8BE25D106924}"/>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66566" name="Slide Number Placeholder 5">
            <a:extLst>
              <a:ext uri="{FF2B5EF4-FFF2-40B4-BE49-F238E27FC236}">
                <a16:creationId xmlns:a16="http://schemas.microsoft.com/office/drawing/2014/main" id="{F5329C3C-BE25-4E9F-93F9-707789F776A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2E97997B-B0C6-49B1-8DB2-66885E13CFFA}" type="slidenum">
              <a:rPr lang="en-US" altLang="en-US" smtClean="0">
                <a:solidFill>
                  <a:srgbClr val="FFFFFF"/>
                </a:solidFill>
              </a:rPr>
              <a:pPr/>
              <a:t>62</a:t>
            </a:fld>
            <a:endParaRPr lang="en-US" altLang="en-US">
              <a:solidFill>
                <a:srgbClr val="FFFFFF"/>
              </a:solidFill>
            </a:endParaRPr>
          </a:p>
        </p:txBody>
      </p:sp>
      <p:cxnSp>
        <p:nvCxnSpPr>
          <p:cNvPr id="8" name="Straight Arrow Connector 7">
            <a:extLst>
              <a:ext uri="{FF2B5EF4-FFF2-40B4-BE49-F238E27FC236}">
                <a16:creationId xmlns:a16="http://schemas.microsoft.com/office/drawing/2014/main" id="{0D7D9ECD-C503-4870-B4F6-586210268F78}"/>
              </a:ext>
            </a:extLst>
          </p:cNvPr>
          <p:cNvCxnSpPr/>
          <p:nvPr/>
        </p:nvCxnSpPr>
        <p:spPr>
          <a:xfrm>
            <a:off x="1423988" y="5297488"/>
            <a:ext cx="24320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C7E58C1-9E90-4696-A79E-80B7EC9BD282}"/>
              </a:ext>
            </a:extLst>
          </p:cNvPr>
          <p:cNvCxnSpPr/>
          <p:nvPr/>
        </p:nvCxnSpPr>
        <p:spPr>
          <a:xfrm flipV="1">
            <a:off x="1423988" y="3554413"/>
            <a:ext cx="0" cy="1743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F0C0FB2-3158-4102-A191-4E8759218D6A}"/>
              </a:ext>
            </a:extLst>
          </p:cNvPr>
          <p:cNvCxnSpPr/>
          <p:nvPr/>
        </p:nvCxnSpPr>
        <p:spPr>
          <a:xfrm>
            <a:off x="1423988" y="3930650"/>
            <a:ext cx="1838325" cy="13382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83CE4FA-B204-4D49-9019-A72213392955}"/>
              </a:ext>
            </a:extLst>
          </p:cNvPr>
          <p:cNvCxnSpPr/>
          <p:nvPr/>
        </p:nvCxnSpPr>
        <p:spPr>
          <a:xfrm>
            <a:off x="1649413" y="4119563"/>
            <a:ext cx="0" cy="11779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43F01F1-EEB4-42DE-B353-42867A4C65E5}"/>
              </a:ext>
            </a:extLst>
          </p:cNvPr>
          <p:cNvCxnSpPr/>
          <p:nvPr/>
        </p:nvCxnSpPr>
        <p:spPr>
          <a:xfrm>
            <a:off x="1989138" y="4337050"/>
            <a:ext cx="0" cy="9699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D5FDBB0-3814-4932-AFAF-CFCC5F3209C2}"/>
              </a:ext>
            </a:extLst>
          </p:cNvPr>
          <p:cNvCxnSpPr/>
          <p:nvPr/>
        </p:nvCxnSpPr>
        <p:spPr>
          <a:xfrm>
            <a:off x="2300288" y="4562475"/>
            <a:ext cx="0" cy="75406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A103047-FBEB-4863-82A0-ABE2131153B8}"/>
              </a:ext>
            </a:extLst>
          </p:cNvPr>
          <p:cNvCxnSpPr/>
          <p:nvPr/>
        </p:nvCxnSpPr>
        <p:spPr>
          <a:xfrm>
            <a:off x="2611438" y="4811713"/>
            <a:ext cx="0" cy="485775"/>
          </a:xfrm>
          <a:prstGeom prst="line">
            <a:avLst/>
          </a:prstGeom>
        </p:spPr>
        <p:style>
          <a:lnRef idx="1">
            <a:schemeClr val="accent1"/>
          </a:lnRef>
          <a:fillRef idx="0">
            <a:schemeClr val="accent1"/>
          </a:fillRef>
          <a:effectRef idx="0">
            <a:schemeClr val="accent1"/>
          </a:effectRef>
          <a:fontRef idx="minor">
            <a:schemeClr val="tx1"/>
          </a:fontRef>
        </p:style>
      </p:cxnSp>
      <p:sp>
        <p:nvSpPr>
          <p:cNvPr id="66574" name="TextBox 20">
            <a:extLst>
              <a:ext uri="{FF2B5EF4-FFF2-40B4-BE49-F238E27FC236}">
                <a16:creationId xmlns:a16="http://schemas.microsoft.com/office/drawing/2014/main" id="{5954BAF3-2451-44DC-9FD5-188F1C69D8AF}"/>
              </a:ext>
            </a:extLst>
          </p:cNvPr>
          <p:cNvSpPr txBox="1">
            <a:spLocks noChangeArrowheads="1"/>
          </p:cNvSpPr>
          <p:nvPr/>
        </p:nvSpPr>
        <p:spPr bwMode="auto">
          <a:xfrm>
            <a:off x="3862388" y="5102225"/>
            <a:ext cx="4238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r>
              <a:rPr lang="en-US" altLang="en-US"/>
              <a:t>r</a:t>
            </a:r>
          </a:p>
        </p:txBody>
      </p:sp>
      <p:sp>
        <p:nvSpPr>
          <p:cNvPr id="23" name="TextBox 22">
            <a:extLst>
              <a:ext uri="{FF2B5EF4-FFF2-40B4-BE49-F238E27FC236}">
                <a16:creationId xmlns:a16="http://schemas.microsoft.com/office/drawing/2014/main" id="{3552809A-9018-4DA2-9E01-543FA39448B4}"/>
              </a:ext>
            </a:extLst>
          </p:cNvPr>
          <p:cNvSpPr txBox="1">
            <a:spLocks noRot="1" noChangeAspect="1" noMove="1" noResize="1" noEditPoints="1" noAdjustHandles="1" noChangeArrowheads="1" noChangeShapeType="1" noTextEdit="1"/>
          </p:cNvSpPr>
          <p:nvPr/>
        </p:nvSpPr>
        <p:spPr>
          <a:xfrm>
            <a:off x="1288327" y="3179307"/>
            <a:ext cx="424207" cy="369332"/>
          </a:xfrm>
          <a:prstGeom prst="rect">
            <a:avLst/>
          </a:prstGeom>
          <a:blipFill>
            <a:blip r:embed="rId2"/>
            <a:stretch>
              <a:fillRect b="-1667"/>
            </a:stretch>
          </a:blipFill>
        </p:spPr>
        <p:txBody>
          <a:bodyPr/>
          <a:lstStyle/>
          <a:p>
            <a:pPr>
              <a:defRPr/>
            </a:pPr>
            <a:r>
              <a:rPr lang="en-US">
                <a:noFill/>
              </a:rPr>
              <a:t> </a:t>
            </a:r>
          </a:p>
        </p:txBody>
      </p:sp>
      <p:sp>
        <p:nvSpPr>
          <p:cNvPr id="66576" name="TextBox 23">
            <a:extLst>
              <a:ext uri="{FF2B5EF4-FFF2-40B4-BE49-F238E27FC236}">
                <a16:creationId xmlns:a16="http://schemas.microsoft.com/office/drawing/2014/main" id="{07DE3853-C79B-41DE-859A-B93EF210A401}"/>
              </a:ext>
            </a:extLst>
          </p:cNvPr>
          <p:cNvSpPr txBox="1">
            <a:spLocks noChangeArrowheads="1"/>
          </p:cNvSpPr>
          <p:nvPr/>
        </p:nvSpPr>
        <p:spPr bwMode="auto">
          <a:xfrm>
            <a:off x="1320800" y="5322888"/>
            <a:ext cx="23653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r>
              <a:rPr lang="en-US" altLang="en-US" sz="1400"/>
              <a:t>0                                      L-1</a:t>
            </a:r>
          </a:p>
        </p:txBody>
      </p:sp>
      <p:sp>
        <p:nvSpPr>
          <p:cNvPr id="66577" name="TextBox 24">
            <a:extLst>
              <a:ext uri="{FF2B5EF4-FFF2-40B4-BE49-F238E27FC236}">
                <a16:creationId xmlns:a16="http://schemas.microsoft.com/office/drawing/2014/main" id="{86735153-BB07-4F60-8326-D6964DF03063}"/>
              </a:ext>
            </a:extLst>
          </p:cNvPr>
          <p:cNvSpPr txBox="1">
            <a:spLocks noChangeArrowheads="1"/>
          </p:cNvSpPr>
          <p:nvPr/>
        </p:nvSpPr>
        <p:spPr bwMode="auto">
          <a:xfrm rot="-5400000">
            <a:off x="305594" y="4271169"/>
            <a:ext cx="19161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r>
              <a:rPr lang="en-US" altLang="en-US" sz="1400"/>
              <a:t>0                             L-1</a:t>
            </a:r>
          </a:p>
        </p:txBody>
      </p:sp>
      <p:cxnSp>
        <p:nvCxnSpPr>
          <p:cNvPr id="29" name="Straight Arrow Connector 28">
            <a:extLst>
              <a:ext uri="{FF2B5EF4-FFF2-40B4-BE49-F238E27FC236}">
                <a16:creationId xmlns:a16="http://schemas.microsoft.com/office/drawing/2014/main" id="{92979A49-43A3-4CE4-9EFE-ABDD5600E716}"/>
              </a:ext>
            </a:extLst>
          </p:cNvPr>
          <p:cNvCxnSpPr/>
          <p:nvPr/>
        </p:nvCxnSpPr>
        <p:spPr>
          <a:xfrm>
            <a:off x="8162925" y="5203825"/>
            <a:ext cx="2565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B6BBC57-D709-4FE3-AD30-608C15249AAB}"/>
              </a:ext>
            </a:extLst>
          </p:cNvPr>
          <p:cNvCxnSpPr/>
          <p:nvPr/>
        </p:nvCxnSpPr>
        <p:spPr>
          <a:xfrm flipV="1">
            <a:off x="8172450" y="3548063"/>
            <a:ext cx="0" cy="1684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88771C4-8592-441E-BD68-1E20ED332E09}"/>
              </a:ext>
            </a:extLst>
          </p:cNvPr>
          <p:cNvSpPr txBox="1">
            <a:spLocks noRot="1" noChangeAspect="1" noMove="1" noResize="1" noEditPoints="1" noAdjustHandles="1" noChangeArrowheads="1" noChangeShapeType="1" noTextEdit="1"/>
          </p:cNvSpPr>
          <p:nvPr/>
        </p:nvSpPr>
        <p:spPr>
          <a:xfrm>
            <a:off x="7951508" y="3179307"/>
            <a:ext cx="424207" cy="369332"/>
          </a:xfrm>
          <a:prstGeom prst="rect">
            <a:avLst/>
          </a:prstGeom>
          <a:blipFill>
            <a:blip r:embed="rId3"/>
            <a:stretch>
              <a:fillRect b="-1667"/>
            </a:stretch>
          </a:blipFill>
        </p:spPr>
        <p:txBody>
          <a:bodyPr/>
          <a:lstStyle/>
          <a:p>
            <a:pPr>
              <a:defRPr/>
            </a:pPr>
            <a:r>
              <a:rPr lang="en-US">
                <a:noFill/>
              </a:rPr>
              <a:t> </a:t>
            </a:r>
          </a:p>
        </p:txBody>
      </p:sp>
      <p:sp>
        <p:nvSpPr>
          <p:cNvPr id="66581" name="TextBox 32">
            <a:extLst>
              <a:ext uri="{FF2B5EF4-FFF2-40B4-BE49-F238E27FC236}">
                <a16:creationId xmlns:a16="http://schemas.microsoft.com/office/drawing/2014/main" id="{84F7AC4B-C9C1-4DDB-9169-EA77E0CE1EBB}"/>
              </a:ext>
            </a:extLst>
          </p:cNvPr>
          <p:cNvSpPr txBox="1">
            <a:spLocks noChangeArrowheads="1"/>
          </p:cNvSpPr>
          <p:nvPr/>
        </p:nvSpPr>
        <p:spPr bwMode="auto">
          <a:xfrm>
            <a:off x="10737850" y="5013325"/>
            <a:ext cx="423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r>
              <a:rPr lang="en-US" altLang="en-US"/>
              <a:t>r</a:t>
            </a:r>
          </a:p>
        </p:txBody>
      </p:sp>
      <p:cxnSp>
        <p:nvCxnSpPr>
          <p:cNvPr id="35" name="Straight Connector 34">
            <a:extLst>
              <a:ext uri="{FF2B5EF4-FFF2-40B4-BE49-F238E27FC236}">
                <a16:creationId xmlns:a16="http://schemas.microsoft.com/office/drawing/2014/main" id="{D0B30161-2E2E-4E92-8A43-31D6553AAF73}"/>
              </a:ext>
            </a:extLst>
          </p:cNvPr>
          <p:cNvCxnSpPr/>
          <p:nvPr/>
        </p:nvCxnSpPr>
        <p:spPr>
          <a:xfrm>
            <a:off x="8172450" y="4391025"/>
            <a:ext cx="20558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E1AD78A-051E-42AE-BF60-20DA2B99B104}"/>
              </a:ext>
            </a:extLst>
          </p:cNvPr>
          <p:cNvCxnSpPr/>
          <p:nvPr/>
        </p:nvCxnSpPr>
        <p:spPr>
          <a:xfrm>
            <a:off x="10228263" y="4391025"/>
            <a:ext cx="0" cy="8064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DCD74DE-8072-4872-97DD-4F3FBA928F3A}"/>
              </a:ext>
            </a:extLst>
          </p:cNvPr>
          <p:cNvCxnSpPr>
            <a:cxnSpLocks/>
          </p:cNvCxnSpPr>
          <p:nvPr/>
        </p:nvCxnSpPr>
        <p:spPr>
          <a:xfrm>
            <a:off x="8470900" y="4381500"/>
            <a:ext cx="0" cy="841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393C752-9E85-4FC8-8F59-E70061699EA8}"/>
              </a:ext>
            </a:extLst>
          </p:cNvPr>
          <p:cNvCxnSpPr>
            <a:cxnSpLocks/>
          </p:cNvCxnSpPr>
          <p:nvPr/>
        </p:nvCxnSpPr>
        <p:spPr>
          <a:xfrm>
            <a:off x="9085263" y="4373563"/>
            <a:ext cx="0" cy="841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2798362-5CA4-4C62-9EA2-B5BBEDD4799B}"/>
              </a:ext>
            </a:extLst>
          </p:cNvPr>
          <p:cNvCxnSpPr>
            <a:cxnSpLocks/>
          </p:cNvCxnSpPr>
          <p:nvPr/>
        </p:nvCxnSpPr>
        <p:spPr>
          <a:xfrm>
            <a:off x="9407525" y="4373563"/>
            <a:ext cx="0" cy="841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654DBEE-E92E-41A1-B569-EFF04DEBA73A}"/>
              </a:ext>
            </a:extLst>
          </p:cNvPr>
          <p:cNvCxnSpPr>
            <a:cxnSpLocks/>
          </p:cNvCxnSpPr>
          <p:nvPr/>
        </p:nvCxnSpPr>
        <p:spPr>
          <a:xfrm>
            <a:off x="9691688" y="4373563"/>
            <a:ext cx="0" cy="841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5424A4C-F2BD-46B8-B832-84A477D31D59}"/>
              </a:ext>
            </a:extLst>
          </p:cNvPr>
          <p:cNvCxnSpPr>
            <a:cxnSpLocks/>
          </p:cNvCxnSpPr>
          <p:nvPr/>
        </p:nvCxnSpPr>
        <p:spPr>
          <a:xfrm>
            <a:off x="9966325" y="4373563"/>
            <a:ext cx="0" cy="841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BB515AF-7EAE-4DFC-8E2C-512F8F6C1358}"/>
              </a:ext>
            </a:extLst>
          </p:cNvPr>
          <p:cNvCxnSpPr>
            <a:cxnSpLocks/>
          </p:cNvCxnSpPr>
          <p:nvPr/>
        </p:nvCxnSpPr>
        <p:spPr>
          <a:xfrm>
            <a:off x="8794750" y="4386263"/>
            <a:ext cx="0" cy="842962"/>
          </a:xfrm>
          <a:prstGeom prst="line">
            <a:avLst/>
          </a:prstGeom>
        </p:spPr>
        <p:style>
          <a:lnRef idx="1">
            <a:schemeClr val="accent1"/>
          </a:lnRef>
          <a:fillRef idx="0">
            <a:schemeClr val="accent1"/>
          </a:fillRef>
          <a:effectRef idx="0">
            <a:schemeClr val="accent1"/>
          </a:effectRef>
          <a:fontRef idx="minor">
            <a:schemeClr val="tx1"/>
          </a:fontRef>
        </p:style>
      </p:cxnSp>
      <p:sp>
        <p:nvSpPr>
          <p:cNvPr id="66590" name="TextBox 46">
            <a:extLst>
              <a:ext uri="{FF2B5EF4-FFF2-40B4-BE49-F238E27FC236}">
                <a16:creationId xmlns:a16="http://schemas.microsoft.com/office/drawing/2014/main" id="{33A27B0B-0019-46DF-AF6D-FD70BE51127D}"/>
              </a:ext>
            </a:extLst>
          </p:cNvPr>
          <p:cNvSpPr txBox="1">
            <a:spLocks noChangeArrowheads="1"/>
          </p:cNvSpPr>
          <p:nvPr/>
        </p:nvSpPr>
        <p:spPr bwMode="auto">
          <a:xfrm>
            <a:off x="8139113" y="5222875"/>
            <a:ext cx="23653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r>
              <a:rPr lang="en-US" altLang="en-US" sz="1400"/>
              <a:t>0                                        L-1</a:t>
            </a:r>
          </a:p>
        </p:txBody>
      </p:sp>
      <p:sp>
        <p:nvSpPr>
          <p:cNvPr id="66591" name="TextBox 47">
            <a:extLst>
              <a:ext uri="{FF2B5EF4-FFF2-40B4-BE49-F238E27FC236}">
                <a16:creationId xmlns:a16="http://schemas.microsoft.com/office/drawing/2014/main" id="{25FB438F-E5AC-4AF2-9EC1-5A3481DEAAE6}"/>
              </a:ext>
            </a:extLst>
          </p:cNvPr>
          <p:cNvSpPr txBox="1">
            <a:spLocks noChangeArrowheads="1"/>
          </p:cNvSpPr>
          <p:nvPr/>
        </p:nvSpPr>
        <p:spPr bwMode="auto">
          <a:xfrm rot="-5400000">
            <a:off x="7044531" y="4204494"/>
            <a:ext cx="19161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r>
              <a:rPr lang="en-US" altLang="en-US" sz="1400"/>
              <a:t>0              L-1</a:t>
            </a:r>
          </a:p>
        </p:txBody>
      </p:sp>
      <p:sp>
        <p:nvSpPr>
          <p:cNvPr id="49" name="Arrow: Right 48">
            <a:extLst>
              <a:ext uri="{FF2B5EF4-FFF2-40B4-BE49-F238E27FC236}">
                <a16:creationId xmlns:a16="http://schemas.microsoft.com/office/drawing/2014/main" id="{12DD4313-BA2B-4A9C-A077-A7CC4312B19D}"/>
              </a:ext>
            </a:extLst>
          </p:cNvPr>
          <p:cNvSpPr/>
          <p:nvPr/>
        </p:nvSpPr>
        <p:spPr>
          <a:xfrm>
            <a:off x="5397500" y="4629150"/>
            <a:ext cx="1406525" cy="10017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6593" name="TextBox 49">
            <a:extLst>
              <a:ext uri="{FF2B5EF4-FFF2-40B4-BE49-F238E27FC236}">
                <a16:creationId xmlns:a16="http://schemas.microsoft.com/office/drawing/2014/main" id="{47F53FAA-25FE-4DAB-8D8A-E7C9EED37379}"/>
              </a:ext>
            </a:extLst>
          </p:cNvPr>
          <p:cNvSpPr txBox="1">
            <a:spLocks noChangeArrowheads="1"/>
          </p:cNvSpPr>
          <p:nvPr/>
        </p:nvSpPr>
        <p:spPr bwMode="auto">
          <a:xfrm>
            <a:off x="4854575" y="4152900"/>
            <a:ext cx="2482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r>
              <a:rPr lang="en-US" altLang="en-US"/>
              <a:t>Histogram Equalization</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9E742-7208-4EBD-A87C-039AFB4774FE}"/>
              </a:ext>
            </a:extLst>
          </p:cNvPr>
          <p:cNvSpPr>
            <a:spLocks noGrp="1"/>
          </p:cNvSpPr>
          <p:nvPr>
            <p:ph type="title"/>
          </p:nvPr>
        </p:nvSpPr>
        <p:spPr>
          <a:xfrm>
            <a:off x="1096963" y="287338"/>
            <a:ext cx="10058400" cy="1449387"/>
          </a:xfrm>
        </p:spPr>
        <p:txBody>
          <a:bodyPr/>
          <a:lstStyle/>
          <a:p>
            <a:pPr>
              <a:defRPr/>
            </a:pPr>
            <a:r>
              <a:rPr lang="en-US" dirty="0"/>
              <a:t>Histogram Equalization</a:t>
            </a:r>
          </a:p>
        </p:txBody>
      </p:sp>
      <p:sp>
        <p:nvSpPr>
          <p:cNvPr id="3" name="Content Placeholder 2">
            <a:extLst>
              <a:ext uri="{FF2B5EF4-FFF2-40B4-BE49-F238E27FC236}">
                <a16:creationId xmlns:a16="http://schemas.microsoft.com/office/drawing/2014/main" id="{AD896559-D0FC-4B0B-A34D-0AC9245E25CE}"/>
              </a:ext>
            </a:extLst>
          </p:cNvPr>
          <p:cNvSpPr>
            <a:spLocks noGrp="1" noRot="1" noChangeAspect="1" noMove="1" noResize="1" noEditPoints="1" noAdjustHandles="1" noChangeArrowheads="1" noChangeShapeType="1" noTextEdit="1"/>
          </p:cNvSpPr>
          <p:nvPr>
            <p:ph sz="half" idx="1"/>
          </p:nvPr>
        </p:nvSpPr>
        <p:spPr>
          <a:blipFill>
            <a:blip r:embed="rId2"/>
            <a:stretch>
              <a:fillRect l="-2346"/>
            </a:stretch>
          </a:blipFill>
        </p:spPr>
        <p:txBody>
          <a:bodyPr/>
          <a:lstStyle/>
          <a:p>
            <a:pPr>
              <a:defRPr/>
            </a:pPr>
            <a:r>
              <a:rPr lang="en-US">
                <a:noFill/>
              </a:rPr>
              <a:t> </a:t>
            </a:r>
          </a:p>
        </p:txBody>
      </p:sp>
      <p:sp>
        <p:nvSpPr>
          <p:cNvPr id="4" name="Date Placeholder 3">
            <a:extLst>
              <a:ext uri="{FF2B5EF4-FFF2-40B4-BE49-F238E27FC236}">
                <a16:creationId xmlns:a16="http://schemas.microsoft.com/office/drawing/2014/main" id="{840F36DA-CFCB-4CE8-B552-EFF511ED69FB}"/>
              </a:ext>
            </a:extLst>
          </p:cNvPr>
          <p:cNvSpPr>
            <a:spLocks noGrp="1"/>
          </p:cNvSpPr>
          <p:nvPr>
            <p:ph type="dt" sz="quarter" idx="10"/>
          </p:nvPr>
        </p:nvSpPr>
        <p:spPr/>
        <p:txBody>
          <a:bodyPr/>
          <a:lstStyle/>
          <a:p>
            <a:pPr>
              <a:defRPr/>
            </a:pPr>
            <a:fld id="{E52D2863-8ACB-4E45-9838-0D3978D5B526}"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1A7152C6-5544-44DB-8E8A-DBAA81A3BBB3}"/>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67590" name="Slide Number Placeholder 5">
            <a:extLst>
              <a:ext uri="{FF2B5EF4-FFF2-40B4-BE49-F238E27FC236}">
                <a16:creationId xmlns:a16="http://schemas.microsoft.com/office/drawing/2014/main" id="{4E9927D6-1E7B-4DF3-B9A0-4E4343452A9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225CEE95-9B7E-426D-85E4-F95729BCC189}" type="slidenum">
              <a:rPr lang="en-US" altLang="en-US" smtClean="0">
                <a:solidFill>
                  <a:srgbClr val="FFFFFF"/>
                </a:solidFill>
              </a:rPr>
              <a:pPr/>
              <a:t>63</a:t>
            </a:fld>
            <a:endParaRPr lang="en-US" altLang="en-US">
              <a:solidFill>
                <a:srgbClr val="FFFFFF"/>
              </a:solidFill>
            </a:endParaRPr>
          </a:p>
        </p:txBody>
      </p:sp>
      <p:pic>
        <p:nvPicPr>
          <p:cNvPr id="67591" name="Picture 8">
            <a:extLst>
              <a:ext uri="{FF2B5EF4-FFF2-40B4-BE49-F238E27FC236}">
                <a16:creationId xmlns:a16="http://schemas.microsoft.com/office/drawing/2014/main" id="{644BC937-0796-4F11-9E23-DE45FB939B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5675" y="2089150"/>
            <a:ext cx="5267325" cy="353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E7F0A-E080-4E33-B758-89E4171CE293}"/>
              </a:ext>
            </a:extLst>
          </p:cNvPr>
          <p:cNvSpPr>
            <a:spLocks noGrp="1"/>
          </p:cNvSpPr>
          <p:nvPr>
            <p:ph type="title"/>
          </p:nvPr>
        </p:nvSpPr>
        <p:spPr/>
        <p:txBody>
          <a:bodyPr/>
          <a:lstStyle/>
          <a:p>
            <a:pPr>
              <a:defRPr/>
            </a:pPr>
            <a:r>
              <a:rPr lang="en-US" dirty="0"/>
              <a:t>Histogram Equalization</a:t>
            </a:r>
          </a:p>
        </p:txBody>
      </p:sp>
      <p:pic>
        <p:nvPicPr>
          <p:cNvPr id="68611" name="Content Placeholder 7">
            <a:extLst>
              <a:ext uri="{FF2B5EF4-FFF2-40B4-BE49-F238E27FC236}">
                <a16:creationId xmlns:a16="http://schemas.microsoft.com/office/drawing/2014/main" id="{02C08FE4-5BEA-4ED4-9977-3CEFFF6D74C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54113" y="2179638"/>
            <a:ext cx="10058400" cy="3392487"/>
          </a:xfrm>
        </p:spPr>
      </p:pic>
      <p:sp>
        <p:nvSpPr>
          <p:cNvPr id="4" name="Date Placeholder 3">
            <a:extLst>
              <a:ext uri="{FF2B5EF4-FFF2-40B4-BE49-F238E27FC236}">
                <a16:creationId xmlns:a16="http://schemas.microsoft.com/office/drawing/2014/main" id="{39DF56CA-A3B0-4137-BDAB-D14DE254151D}"/>
              </a:ext>
            </a:extLst>
          </p:cNvPr>
          <p:cNvSpPr>
            <a:spLocks noGrp="1"/>
          </p:cNvSpPr>
          <p:nvPr>
            <p:ph type="dt" sz="quarter" idx="10"/>
          </p:nvPr>
        </p:nvSpPr>
        <p:spPr/>
        <p:txBody>
          <a:bodyPr/>
          <a:lstStyle/>
          <a:p>
            <a:pPr>
              <a:defRPr/>
            </a:pPr>
            <a:fld id="{E52D2863-8ACB-4E45-9838-0D3978D5B526}"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777FA0D9-5237-4390-B56B-7FE03C5F636D}"/>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68614" name="Slide Number Placeholder 5">
            <a:extLst>
              <a:ext uri="{FF2B5EF4-FFF2-40B4-BE49-F238E27FC236}">
                <a16:creationId xmlns:a16="http://schemas.microsoft.com/office/drawing/2014/main" id="{91F08023-4669-42D9-87E3-E27F65C41E5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E01B338A-CEA8-4D1B-96C7-7DCFA8B2254A}" type="slidenum">
              <a:rPr lang="en-US" altLang="en-US" smtClean="0">
                <a:solidFill>
                  <a:srgbClr val="FFFFFF"/>
                </a:solidFill>
              </a:rPr>
              <a:pPr/>
              <a:t>64</a:t>
            </a:fld>
            <a:endParaRPr lang="en-US" altLang="en-US">
              <a:solidFill>
                <a:srgbClr val="FFFFFF"/>
              </a:solidFill>
            </a:endParaRPr>
          </a:p>
        </p:txBody>
      </p:sp>
      <p:sp>
        <p:nvSpPr>
          <p:cNvPr id="9" name="TextBox 8">
            <a:extLst>
              <a:ext uri="{FF2B5EF4-FFF2-40B4-BE49-F238E27FC236}">
                <a16:creationId xmlns:a16="http://schemas.microsoft.com/office/drawing/2014/main" id="{9401FDD1-6BBB-4A85-BDAA-E861F952D2E3}"/>
              </a:ext>
            </a:extLst>
          </p:cNvPr>
          <p:cNvSpPr txBox="1"/>
          <p:nvPr/>
        </p:nvSpPr>
        <p:spPr>
          <a:xfrm>
            <a:off x="4222750" y="3228975"/>
            <a:ext cx="2395538" cy="369888"/>
          </a:xfrm>
          <a:prstGeom prst="rect">
            <a:avLst/>
          </a:prstGeom>
          <a:solidFill>
            <a:schemeClr val="bg2">
              <a:lumMod val="75000"/>
            </a:schemeClr>
          </a:solidFill>
        </p:spPr>
        <p:txBody>
          <a:bodyPr>
            <a:spAutoFit/>
          </a:bodyPr>
          <a:lstStyle/>
          <a:p>
            <a:pPr>
              <a:defRPr/>
            </a:pPr>
            <a:r>
              <a:rPr lang="en-US" dirty="0"/>
              <a:t>Histogram Equalization</a:t>
            </a:r>
          </a:p>
        </p:txBody>
      </p:sp>
      <p:pic>
        <p:nvPicPr>
          <p:cNvPr id="68616" name="Picture 10">
            <a:extLst>
              <a:ext uri="{FF2B5EF4-FFF2-40B4-BE49-F238E27FC236}">
                <a16:creationId xmlns:a16="http://schemas.microsoft.com/office/drawing/2014/main" id="{416C3E15-D532-429C-A3EC-2A27F8C1B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5645150"/>
            <a:ext cx="7620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7" name="TextBox 11">
            <a:extLst>
              <a:ext uri="{FF2B5EF4-FFF2-40B4-BE49-F238E27FC236}">
                <a16:creationId xmlns:a16="http://schemas.microsoft.com/office/drawing/2014/main" id="{4C230478-A60F-4D35-AB7B-8DCBDFCBD7B6}"/>
              </a:ext>
            </a:extLst>
          </p:cNvPr>
          <p:cNvSpPr txBox="1">
            <a:spLocks noChangeArrowheads="1"/>
          </p:cNvSpPr>
          <p:nvPr/>
        </p:nvSpPr>
        <p:spPr bwMode="auto">
          <a:xfrm>
            <a:off x="3082925" y="5830888"/>
            <a:ext cx="70691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r>
              <a:rPr lang="en-US" altLang="en-US" b="1"/>
              <a:t>Figure 19: </a:t>
            </a:r>
            <a:r>
              <a:rPr lang="en-US" altLang="en-US"/>
              <a:t>(a) continuous image (b) Histogram equalized image</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4790F-4461-4799-830E-07203B668F26}"/>
              </a:ext>
            </a:extLst>
          </p:cNvPr>
          <p:cNvSpPr>
            <a:spLocks noGrp="1"/>
          </p:cNvSpPr>
          <p:nvPr>
            <p:ph type="title"/>
          </p:nvPr>
        </p:nvSpPr>
        <p:spPr/>
        <p:txBody>
          <a:bodyPr/>
          <a:lstStyle/>
          <a:p>
            <a:pPr>
              <a:defRPr/>
            </a:pPr>
            <a:r>
              <a:rPr lang="en-US" dirty="0"/>
              <a:t>Histogram Equalization</a:t>
            </a:r>
          </a:p>
        </p:txBody>
      </p:sp>
      <p:sp>
        <p:nvSpPr>
          <p:cNvPr id="69635" name="Date Placeholder 1">
            <a:extLst>
              <a:ext uri="{FF2B5EF4-FFF2-40B4-BE49-F238E27FC236}">
                <a16:creationId xmlns:a16="http://schemas.microsoft.com/office/drawing/2014/main" id="{0F1BBCFE-E68A-40BB-B294-AB6417DA3538}"/>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28E2AFE6-CBB5-4C33-B331-6695D30A2551}" type="datetime1">
              <a:rPr lang="en-US" altLang="en-US" smtClean="0">
                <a:solidFill>
                  <a:srgbClr val="FFFFFF"/>
                </a:solidFill>
              </a:rPr>
              <a:pPr fontAlgn="base">
                <a:spcBef>
                  <a:spcPct val="0"/>
                </a:spcBef>
                <a:spcAft>
                  <a:spcPct val="0"/>
                </a:spcAft>
              </a:pPr>
              <a:t>6/2/2023</a:t>
            </a:fld>
            <a:endParaRPr lang="en-US" altLang="en-US">
              <a:solidFill>
                <a:srgbClr val="FFFFFF"/>
              </a:solidFill>
            </a:endParaRPr>
          </a:p>
        </p:txBody>
      </p:sp>
      <p:sp>
        <p:nvSpPr>
          <p:cNvPr id="3" name="Footer Placeholder 2">
            <a:extLst>
              <a:ext uri="{FF2B5EF4-FFF2-40B4-BE49-F238E27FC236}">
                <a16:creationId xmlns:a16="http://schemas.microsoft.com/office/drawing/2014/main" id="{233F6B6A-A940-42BB-941F-2C8BC6532C33}"/>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69637" name="Slide Number Placeholder 3">
            <a:extLst>
              <a:ext uri="{FF2B5EF4-FFF2-40B4-BE49-F238E27FC236}">
                <a16:creationId xmlns:a16="http://schemas.microsoft.com/office/drawing/2014/main" id="{A8C23C96-DBCA-4F19-AC0F-DA83419EC36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06B8792B-BD91-4B94-9B42-1E2888CAC64A}" type="slidenum">
              <a:rPr lang="en-US" altLang="en-US" smtClean="0">
                <a:solidFill>
                  <a:srgbClr val="FFFFFF"/>
                </a:solidFill>
              </a:rPr>
              <a:pPr/>
              <a:t>65</a:t>
            </a:fld>
            <a:endParaRPr lang="en-US" altLang="en-US">
              <a:solidFill>
                <a:srgbClr val="FFFFFF"/>
              </a:solidFill>
            </a:endParaRPr>
          </a:p>
        </p:txBody>
      </p:sp>
      <p:sp>
        <p:nvSpPr>
          <p:cNvPr id="7" name="Content Placeholder 4">
            <a:extLst>
              <a:ext uri="{FF2B5EF4-FFF2-40B4-BE49-F238E27FC236}">
                <a16:creationId xmlns:a16="http://schemas.microsoft.com/office/drawing/2014/main" id="{620AD2F4-0213-45F6-84CF-92F3DEB9CC54}"/>
              </a:ext>
            </a:extLst>
          </p:cNvPr>
          <p:cNvSpPr txBox="1">
            <a:spLocks noRot="1" noChangeAspect="1" noMove="1" noResize="1" noEditPoints="1" noAdjustHandles="1" noChangeArrowheads="1" noChangeShapeType="1" noTextEdit="1"/>
          </p:cNvSpPr>
          <p:nvPr/>
        </p:nvSpPr>
        <p:spPr bwMode="auto">
          <a:xfrm>
            <a:off x="1249363" y="1998663"/>
            <a:ext cx="10058400" cy="4022725"/>
          </a:xfrm>
          <a:prstGeom prst="rect">
            <a:avLst/>
          </a:prstGeom>
          <a:blipFill>
            <a:blip r:embed="rId2"/>
            <a:stretch>
              <a:fillRect l="-1455" t="-1667" r="-1879" b="-17576"/>
            </a:stretch>
          </a:blipFill>
          <a:ln>
            <a:noFill/>
          </a:ln>
        </p:spPr>
        <p:txBody>
          <a:bodyPr lIns="0" rIns="0"/>
          <a:lstStyle>
            <a:lvl1pPr marL="90488" indent="-90488" algn="l" rtl="0" eaLnBrk="0" fontAlgn="base" hangingPunct="0">
              <a:lnSpc>
                <a:spcPct val="90000"/>
              </a:lnSpc>
              <a:spcBef>
                <a:spcPts val="1200"/>
              </a:spcBef>
              <a:spcAft>
                <a:spcPts val="200"/>
              </a:spcAft>
              <a:buClr>
                <a:schemeClr val="accent1"/>
              </a:buClr>
              <a:buSzPct val="100000"/>
              <a:buFont typeface="Calibri" panose="020F0502020204030204" pitchFamily="34" charset="0"/>
              <a:buChar char=" "/>
              <a:defRPr sz="2000" kern="1200">
                <a:solidFill>
                  <a:srgbClr val="404040"/>
                </a:solidFill>
                <a:latin typeface="+mn-lt"/>
                <a:ea typeface="+mn-ea"/>
                <a:cs typeface="+mn-cs"/>
              </a:defRPr>
            </a:lvl1pPr>
            <a:lvl2pPr marL="382588"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kern="1200">
                <a:solidFill>
                  <a:srgbClr val="404040"/>
                </a:solidFill>
                <a:latin typeface="+mn-lt"/>
                <a:ea typeface="+mn-ea"/>
                <a:cs typeface="+mn-cs"/>
              </a:defRPr>
            </a:lvl2pPr>
            <a:lvl3pPr marL="566738"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3pPr>
            <a:lvl4pPr marL="749300"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4pPr>
            <a:lvl5pPr marL="931863"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defTabSz="914400">
              <a:defRPr/>
            </a:pPr>
            <a:r>
              <a:rPr lang="en-US" dirty="0">
                <a:noFill/>
              </a:rPr>
              <a:t> </a:t>
            </a:r>
          </a:p>
        </p:txBody>
      </p:sp>
      <p:sp>
        <p:nvSpPr>
          <p:cNvPr id="5" name="TextBox 4">
            <a:extLst>
              <a:ext uri="{FF2B5EF4-FFF2-40B4-BE49-F238E27FC236}">
                <a16:creationId xmlns:a16="http://schemas.microsoft.com/office/drawing/2014/main" id="{C00B6403-4F5D-49BD-82B5-F7350F8D2796}"/>
              </a:ext>
            </a:extLst>
          </p:cNvPr>
          <p:cNvSpPr txBox="1"/>
          <p:nvPr/>
        </p:nvSpPr>
        <p:spPr>
          <a:xfrm>
            <a:off x="3956050" y="5837238"/>
            <a:ext cx="4552950" cy="368300"/>
          </a:xfrm>
          <a:prstGeom prst="rect">
            <a:avLst/>
          </a:prstGeom>
          <a:solidFill>
            <a:schemeClr val="accent6">
              <a:lumMod val="20000"/>
              <a:lumOff val="80000"/>
            </a:schemeClr>
          </a:solidFill>
        </p:spPr>
        <p:txBody>
          <a:bodyPr>
            <a:spAutoFit/>
          </a:bodyPr>
          <a:lstStyle/>
          <a:p>
            <a:pPr algn="ctr">
              <a:defRPr/>
            </a:pPr>
            <a:r>
              <a:rPr lang="en-US" dirty="0"/>
              <a:t>Here, ‘w’ is a dummy variable for integration.</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0CBF6-DB8A-44B8-B326-D264EBA7CC03}"/>
              </a:ext>
            </a:extLst>
          </p:cNvPr>
          <p:cNvSpPr>
            <a:spLocks noGrp="1"/>
          </p:cNvSpPr>
          <p:nvPr>
            <p:ph type="title"/>
          </p:nvPr>
        </p:nvSpPr>
        <p:spPr/>
        <p:txBody>
          <a:bodyPr/>
          <a:lstStyle/>
          <a:p>
            <a:pPr>
              <a:defRPr/>
            </a:pPr>
            <a:r>
              <a:rPr lang="en-US" dirty="0"/>
              <a:t>Histogram Equalization</a:t>
            </a:r>
          </a:p>
        </p:txBody>
      </p:sp>
      <p:sp>
        <p:nvSpPr>
          <p:cNvPr id="70659" name="Content Placeholder 2">
            <a:extLst>
              <a:ext uri="{FF2B5EF4-FFF2-40B4-BE49-F238E27FC236}">
                <a16:creationId xmlns:a16="http://schemas.microsoft.com/office/drawing/2014/main" id="{E13C57C9-C03E-42C2-88BC-6214891203D3}"/>
              </a:ext>
            </a:extLst>
          </p:cNvPr>
          <p:cNvSpPr>
            <a:spLocks noGrp="1" noChangeArrowheads="1"/>
          </p:cNvSpPr>
          <p:nvPr>
            <p:ph idx="1"/>
          </p:nvPr>
        </p:nvSpPr>
        <p:spPr/>
        <p:txBody>
          <a:bodyPr/>
          <a:lstStyle/>
          <a:p>
            <a:pPr>
              <a:buFont typeface="Wingdings" panose="05000000000000000000" pitchFamily="2" charset="2"/>
              <a:buChar char="v"/>
            </a:pPr>
            <a:r>
              <a:rPr lang="en-US" altLang="en-US"/>
              <a:t>Now considering equation (2) and differentiating with respect to ‘r’ on both sides,</a:t>
            </a:r>
          </a:p>
          <a:p>
            <a:pPr>
              <a:buFont typeface="Wingdings" panose="05000000000000000000" pitchFamily="2" charset="2"/>
              <a:buChar char="v"/>
            </a:pPr>
            <a:endParaRPr lang="en-US" altLang="en-US"/>
          </a:p>
        </p:txBody>
      </p:sp>
      <p:sp>
        <p:nvSpPr>
          <p:cNvPr id="4" name="Date Placeholder 3">
            <a:extLst>
              <a:ext uri="{FF2B5EF4-FFF2-40B4-BE49-F238E27FC236}">
                <a16:creationId xmlns:a16="http://schemas.microsoft.com/office/drawing/2014/main" id="{A2FB576D-5E1C-4E1C-81AB-01187FF73995}"/>
              </a:ext>
            </a:extLst>
          </p:cNvPr>
          <p:cNvSpPr>
            <a:spLocks noGrp="1"/>
          </p:cNvSpPr>
          <p:nvPr>
            <p:ph type="dt" sz="quarter" idx="10"/>
          </p:nvPr>
        </p:nvSpPr>
        <p:spPr/>
        <p:txBody>
          <a:bodyPr/>
          <a:lstStyle/>
          <a:p>
            <a:pPr>
              <a:defRPr/>
            </a:pPr>
            <a:fld id="{E52D2863-8ACB-4E45-9838-0D3978D5B526}"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C234E7FE-C84C-4579-B65B-DF2D745BAE15}"/>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70662" name="Slide Number Placeholder 5">
            <a:extLst>
              <a:ext uri="{FF2B5EF4-FFF2-40B4-BE49-F238E27FC236}">
                <a16:creationId xmlns:a16="http://schemas.microsoft.com/office/drawing/2014/main" id="{A14DA915-62C4-46D4-A10A-A2EC8544550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21BA2258-17D1-4F10-9ECB-A623DA3ACFCA}" type="slidenum">
              <a:rPr lang="en-US" altLang="en-US" smtClean="0">
                <a:solidFill>
                  <a:srgbClr val="FFFFFF"/>
                </a:solidFill>
              </a:rPr>
              <a:pPr/>
              <a:t>66</a:t>
            </a:fld>
            <a:endParaRPr lang="en-US" altLang="en-US">
              <a:solidFill>
                <a:srgbClr val="FFFFFF"/>
              </a:solidFill>
            </a:endParaRPr>
          </a:p>
        </p:txBody>
      </p:sp>
      <p:pic>
        <p:nvPicPr>
          <p:cNvPr id="70663" name="Picture 7">
            <a:extLst>
              <a:ext uri="{FF2B5EF4-FFF2-40B4-BE49-F238E27FC236}">
                <a16:creationId xmlns:a16="http://schemas.microsoft.com/office/drawing/2014/main" id="{0FB03396-5258-4A7D-8AE6-699D8B1731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0288" y="2379663"/>
            <a:ext cx="5321300" cy="133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4" name="Picture 9">
            <a:extLst>
              <a:ext uri="{FF2B5EF4-FFF2-40B4-BE49-F238E27FC236}">
                <a16:creationId xmlns:a16="http://schemas.microsoft.com/office/drawing/2014/main" id="{81CA5F4C-843A-4435-A375-CFB5E05E5D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0288" y="3857625"/>
            <a:ext cx="6113462" cy="223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275D4-1024-4BC8-ADE3-8FB72B15F475}"/>
              </a:ext>
            </a:extLst>
          </p:cNvPr>
          <p:cNvSpPr>
            <a:spLocks noGrp="1"/>
          </p:cNvSpPr>
          <p:nvPr>
            <p:ph type="title"/>
          </p:nvPr>
        </p:nvSpPr>
        <p:spPr/>
        <p:txBody>
          <a:bodyPr/>
          <a:lstStyle/>
          <a:p>
            <a:pPr>
              <a:defRPr/>
            </a:pPr>
            <a:r>
              <a:rPr lang="en-US" dirty="0"/>
              <a:t>Histogram Equalization</a:t>
            </a:r>
          </a:p>
        </p:txBody>
      </p:sp>
      <p:sp>
        <p:nvSpPr>
          <p:cNvPr id="3" name="Content Placeholder 2">
            <a:extLst>
              <a:ext uri="{FF2B5EF4-FFF2-40B4-BE49-F238E27FC236}">
                <a16:creationId xmlns:a16="http://schemas.microsoft.com/office/drawing/2014/main" id="{00E7253A-90CC-4F56-AAC9-E2887658971C}"/>
              </a:ext>
            </a:extLst>
          </p:cNvPr>
          <p:cNvSpPr>
            <a:spLocks noGrp="1" noRot="1" noChangeAspect="1" noMove="1" noResize="1" noEditPoints="1" noAdjustHandles="1" noChangeArrowheads="1" noChangeShapeType="1" noTextEdit="1"/>
          </p:cNvSpPr>
          <p:nvPr>
            <p:ph idx="1"/>
          </p:nvPr>
        </p:nvSpPr>
        <p:spPr>
          <a:blipFill>
            <a:blip r:embed="rId2"/>
            <a:stretch>
              <a:fillRect l="-1455"/>
            </a:stretch>
          </a:blipFill>
        </p:spPr>
        <p:txBody>
          <a:bodyPr/>
          <a:lstStyle/>
          <a:p>
            <a:pPr>
              <a:defRPr/>
            </a:pPr>
            <a:r>
              <a:rPr lang="en-US">
                <a:noFill/>
              </a:rPr>
              <a:t> </a:t>
            </a:r>
          </a:p>
        </p:txBody>
      </p:sp>
      <p:sp>
        <p:nvSpPr>
          <p:cNvPr id="4" name="Date Placeholder 3">
            <a:extLst>
              <a:ext uri="{FF2B5EF4-FFF2-40B4-BE49-F238E27FC236}">
                <a16:creationId xmlns:a16="http://schemas.microsoft.com/office/drawing/2014/main" id="{B079D931-A448-403E-820C-07AFA45BC638}"/>
              </a:ext>
            </a:extLst>
          </p:cNvPr>
          <p:cNvSpPr>
            <a:spLocks noGrp="1"/>
          </p:cNvSpPr>
          <p:nvPr>
            <p:ph type="dt" sz="quarter" idx="10"/>
          </p:nvPr>
        </p:nvSpPr>
        <p:spPr/>
        <p:txBody>
          <a:bodyPr/>
          <a:lstStyle/>
          <a:p>
            <a:pPr>
              <a:defRPr/>
            </a:pPr>
            <a:fld id="{E52D2863-8ACB-4E45-9838-0D3978D5B526}"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9B742D2E-8DF4-4FA9-8015-5050A73F999D}"/>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71686" name="Slide Number Placeholder 5">
            <a:extLst>
              <a:ext uri="{FF2B5EF4-FFF2-40B4-BE49-F238E27FC236}">
                <a16:creationId xmlns:a16="http://schemas.microsoft.com/office/drawing/2014/main" id="{5E3FE24F-28AA-4F81-A3DC-196BEA73CB4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5FB65803-CE92-4204-BA79-DFBCD2C6E687}" type="slidenum">
              <a:rPr lang="en-US" altLang="en-US" smtClean="0">
                <a:solidFill>
                  <a:srgbClr val="FFFFFF"/>
                </a:solidFill>
              </a:rPr>
              <a:pPr/>
              <a:t>67</a:t>
            </a:fld>
            <a:endParaRPr lang="en-US" altLang="en-US">
              <a:solidFill>
                <a:srgbClr val="FFFFFF"/>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5415-344C-4E58-9046-DCF9F341B4A3}"/>
              </a:ext>
            </a:extLst>
          </p:cNvPr>
          <p:cNvSpPr>
            <a:spLocks noGrp="1"/>
          </p:cNvSpPr>
          <p:nvPr>
            <p:ph type="title"/>
          </p:nvPr>
        </p:nvSpPr>
        <p:spPr/>
        <p:txBody>
          <a:bodyPr/>
          <a:lstStyle/>
          <a:p>
            <a:pPr>
              <a:defRPr/>
            </a:pPr>
            <a:r>
              <a:rPr lang="en-US" dirty="0"/>
              <a:t>Histogram Equalization</a:t>
            </a:r>
          </a:p>
        </p:txBody>
      </p:sp>
      <p:pic>
        <p:nvPicPr>
          <p:cNvPr id="72707" name="Content Placeholder 7">
            <a:extLst>
              <a:ext uri="{FF2B5EF4-FFF2-40B4-BE49-F238E27FC236}">
                <a16:creationId xmlns:a16="http://schemas.microsoft.com/office/drawing/2014/main" id="{32D8EF1A-B33E-47F0-AE50-50D767EE948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54113" y="2179638"/>
            <a:ext cx="10058400" cy="3392487"/>
          </a:xfrm>
        </p:spPr>
      </p:pic>
      <p:sp>
        <p:nvSpPr>
          <p:cNvPr id="4" name="Date Placeholder 3">
            <a:extLst>
              <a:ext uri="{FF2B5EF4-FFF2-40B4-BE49-F238E27FC236}">
                <a16:creationId xmlns:a16="http://schemas.microsoft.com/office/drawing/2014/main" id="{3377F95F-18B6-4F92-A0B4-043473207D81}"/>
              </a:ext>
            </a:extLst>
          </p:cNvPr>
          <p:cNvSpPr>
            <a:spLocks noGrp="1"/>
          </p:cNvSpPr>
          <p:nvPr>
            <p:ph type="dt" sz="quarter" idx="10"/>
          </p:nvPr>
        </p:nvSpPr>
        <p:spPr/>
        <p:txBody>
          <a:bodyPr/>
          <a:lstStyle/>
          <a:p>
            <a:pPr>
              <a:defRPr/>
            </a:pPr>
            <a:fld id="{E52D2863-8ACB-4E45-9838-0D3978D5B526}"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C74734F8-5110-4BF4-8F63-7B4081EAC62A}"/>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72710" name="Slide Number Placeholder 5">
            <a:extLst>
              <a:ext uri="{FF2B5EF4-FFF2-40B4-BE49-F238E27FC236}">
                <a16:creationId xmlns:a16="http://schemas.microsoft.com/office/drawing/2014/main" id="{4D8EC415-3E77-4257-B49F-E0263D9E984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5CE3D7A7-E631-4B4A-822E-64C671627C64}" type="slidenum">
              <a:rPr lang="en-US" altLang="en-US" smtClean="0">
                <a:solidFill>
                  <a:srgbClr val="FFFFFF"/>
                </a:solidFill>
              </a:rPr>
              <a:pPr/>
              <a:t>68</a:t>
            </a:fld>
            <a:endParaRPr lang="en-US" altLang="en-US">
              <a:solidFill>
                <a:srgbClr val="FFFFFF"/>
              </a:solidFill>
            </a:endParaRPr>
          </a:p>
        </p:txBody>
      </p:sp>
      <p:sp>
        <p:nvSpPr>
          <p:cNvPr id="9" name="TextBox 8">
            <a:extLst>
              <a:ext uri="{FF2B5EF4-FFF2-40B4-BE49-F238E27FC236}">
                <a16:creationId xmlns:a16="http://schemas.microsoft.com/office/drawing/2014/main" id="{9BA3DC37-7253-4362-964B-38347998960D}"/>
              </a:ext>
            </a:extLst>
          </p:cNvPr>
          <p:cNvSpPr txBox="1"/>
          <p:nvPr/>
        </p:nvSpPr>
        <p:spPr>
          <a:xfrm>
            <a:off x="4222750" y="3228975"/>
            <a:ext cx="2395538" cy="369888"/>
          </a:xfrm>
          <a:prstGeom prst="rect">
            <a:avLst/>
          </a:prstGeom>
          <a:solidFill>
            <a:schemeClr val="bg2">
              <a:lumMod val="75000"/>
            </a:schemeClr>
          </a:solidFill>
        </p:spPr>
        <p:txBody>
          <a:bodyPr>
            <a:spAutoFit/>
          </a:bodyPr>
          <a:lstStyle/>
          <a:p>
            <a:pPr>
              <a:defRPr/>
            </a:pPr>
            <a:r>
              <a:rPr lang="en-US" dirty="0"/>
              <a:t>Histogram Equalization</a:t>
            </a:r>
          </a:p>
        </p:txBody>
      </p:sp>
      <p:pic>
        <p:nvPicPr>
          <p:cNvPr id="72712" name="Picture 10">
            <a:extLst>
              <a:ext uri="{FF2B5EF4-FFF2-40B4-BE49-F238E27FC236}">
                <a16:creationId xmlns:a16="http://schemas.microsoft.com/office/drawing/2014/main" id="{82B8A54A-8F3B-45A7-BF4F-63E20856D8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5645150"/>
            <a:ext cx="7620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3" name="TextBox 11">
            <a:extLst>
              <a:ext uri="{FF2B5EF4-FFF2-40B4-BE49-F238E27FC236}">
                <a16:creationId xmlns:a16="http://schemas.microsoft.com/office/drawing/2014/main" id="{940F8F37-00E6-42DB-9AF5-D5EBC0EE79ED}"/>
              </a:ext>
            </a:extLst>
          </p:cNvPr>
          <p:cNvSpPr txBox="1">
            <a:spLocks noChangeArrowheads="1"/>
          </p:cNvSpPr>
          <p:nvPr/>
        </p:nvSpPr>
        <p:spPr bwMode="auto">
          <a:xfrm>
            <a:off x="3082925" y="5830888"/>
            <a:ext cx="70691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r>
              <a:rPr lang="en-US" altLang="en-US" b="1"/>
              <a:t>Figure 19: </a:t>
            </a:r>
            <a:r>
              <a:rPr lang="en-US" altLang="en-US"/>
              <a:t>(a) continuous image (b) Histogram equalized image</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FB0DE-4861-42B7-AEA6-B3AC5F59321E}"/>
              </a:ext>
            </a:extLst>
          </p:cNvPr>
          <p:cNvSpPr>
            <a:spLocks noGrp="1"/>
          </p:cNvSpPr>
          <p:nvPr>
            <p:ph type="title"/>
          </p:nvPr>
        </p:nvSpPr>
        <p:spPr/>
        <p:txBody>
          <a:bodyPr/>
          <a:lstStyle/>
          <a:p>
            <a:pPr>
              <a:defRPr/>
            </a:pPr>
            <a:r>
              <a:rPr lang="en-US" dirty="0"/>
              <a:t>Histogram Equalization</a:t>
            </a:r>
          </a:p>
        </p:txBody>
      </p:sp>
      <p:sp>
        <p:nvSpPr>
          <p:cNvPr id="4" name="Date Placeholder 3">
            <a:extLst>
              <a:ext uri="{FF2B5EF4-FFF2-40B4-BE49-F238E27FC236}">
                <a16:creationId xmlns:a16="http://schemas.microsoft.com/office/drawing/2014/main" id="{6BC95577-8AAB-452C-8C40-50A17FF6486E}"/>
              </a:ext>
            </a:extLst>
          </p:cNvPr>
          <p:cNvSpPr>
            <a:spLocks noGrp="1"/>
          </p:cNvSpPr>
          <p:nvPr>
            <p:ph type="dt" sz="quarter" idx="10"/>
          </p:nvPr>
        </p:nvSpPr>
        <p:spPr/>
        <p:txBody>
          <a:bodyPr/>
          <a:lstStyle/>
          <a:p>
            <a:pPr>
              <a:defRPr/>
            </a:pPr>
            <a:fld id="{E52D2863-8ACB-4E45-9838-0D3978D5B526}"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F352B0DA-99B2-49A1-A324-B738CCEF56DF}"/>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73734" name="Slide Number Placeholder 5">
            <a:extLst>
              <a:ext uri="{FF2B5EF4-FFF2-40B4-BE49-F238E27FC236}">
                <a16:creationId xmlns:a16="http://schemas.microsoft.com/office/drawing/2014/main" id="{6A6D289B-1C73-4955-B701-EBF99E531E4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FD445D8A-90DE-4A82-A584-FF8D11D15FC5}" type="slidenum">
              <a:rPr lang="en-US" altLang="en-US" smtClean="0">
                <a:solidFill>
                  <a:srgbClr val="FFFFFF"/>
                </a:solidFill>
              </a:rPr>
              <a:pPr/>
              <a:t>69</a:t>
            </a:fld>
            <a:endParaRPr lang="en-US" altLang="en-US">
              <a:solidFill>
                <a:srgbClr val="FFFFFF"/>
              </a:solidFill>
            </a:endParaRP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22840792-96C6-429B-B6D1-D140089B3CE6}"/>
                  </a:ext>
                </a:extLst>
              </p:cNvPr>
              <p:cNvSpPr>
                <a:spLocks noGrp="1"/>
              </p:cNvSpPr>
              <p:nvPr>
                <p:ph idx="1"/>
              </p:nvPr>
            </p:nvSpPr>
            <p:spPr/>
            <p:txBody>
              <a:bodyPr/>
              <a:lstStyle/>
              <a:p>
                <a:pPr algn="just">
                  <a:lnSpc>
                    <a:spcPct val="150000"/>
                  </a:lnSpc>
                </a:pPr>
                <a:r>
                  <a:rPr lang="en-US" b="1" dirty="0"/>
                  <a:t>Example: </a:t>
                </a:r>
                <a:r>
                  <a:rPr lang="en-US" dirty="0"/>
                  <a:t>Suppose that the (continuous) intensity values in an image have the PDF,</a:t>
                </a:r>
              </a:p>
              <a:p>
                <a:pPr marL="0" indent="0" algn="just">
                  <a:lnSpc>
                    <a:spcPct val="150000"/>
                  </a:lnSpc>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𝑟</m:t>
                          </m:r>
                        </m:sub>
                      </m:sSub>
                      <m:r>
                        <a:rPr lang="en-US">
                          <a:latin typeface="Cambria Math" panose="02040503050406030204" pitchFamily="18" charset="0"/>
                        </a:rPr>
                        <m:t>(</m:t>
                      </m:r>
                      <m:r>
                        <a:rPr lang="en-US" i="1">
                          <a:latin typeface="Cambria Math" panose="02040503050406030204" pitchFamily="18" charset="0"/>
                        </a:rPr>
                        <m:t>𝑟</m:t>
                      </m:r>
                      <m:r>
                        <a:rPr lang="en-US">
                          <a:latin typeface="Cambria Math" panose="02040503050406030204" pitchFamily="18" charset="0"/>
                        </a:rPr>
                        <m:t>)=</m:t>
                      </m:r>
                      <m:d>
                        <m:dPr>
                          <m:begChr m:val="{"/>
                          <m:endChr m:val=""/>
                          <m:ctrlPr>
                            <a:rPr lang="en-US" i="1">
                              <a:latin typeface="Cambria Math" panose="02040503050406030204" pitchFamily="18" charset="0"/>
                            </a:rPr>
                          </m:ctrlPr>
                        </m:dPr>
                        <m:e>
                          <m:m>
                            <m:mPr>
                              <m:plcHide m:val="on"/>
                              <m:mcs>
                                <m:mc>
                                  <m:mcPr>
                                    <m:count m:val="2"/>
                                    <m:mcJc m:val="center"/>
                                  </m:mcPr>
                                </m:mc>
                              </m:mcs>
                              <m:ctrlPr>
                                <a:rPr lang="en-US" i="1">
                                  <a:latin typeface="Cambria Math" panose="02040503050406030204" pitchFamily="18" charset="0"/>
                                </a:rPr>
                              </m:ctrlPr>
                            </m:mPr>
                            <m:mr>
                              <m:e>
                                <m:f>
                                  <m:fPr>
                                    <m:ctrlPr>
                                      <a:rPr lang="en-US" i="1">
                                        <a:latin typeface="Cambria Math" panose="02040503050406030204" pitchFamily="18" charset="0"/>
                                      </a:rPr>
                                    </m:ctrlPr>
                                  </m:fPr>
                                  <m:num>
                                    <m:r>
                                      <a:rPr lang="en-US">
                                        <a:latin typeface="Cambria Math" panose="02040503050406030204" pitchFamily="18" charset="0"/>
                                      </a:rPr>
                                      <m:t>2</m:t>
                                    </m:r>
                                    <m:r>
                                      <a:rPr lang="en-US" i="1">
                                        <a:latin typeface="Cambria Math" panose="02040503050406030204" pitchFamily="18" charset="0"/>
                                      </a:rPr>
                                      <m:t>𝑟</m:t>
                                    </m:r>
                                  </m:num>
                                  <m:den>
                                    <m:r>
                                      <a:rPr lang="en-US">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a:latin typeface="Cambria Math" panose="02040503050406030204" pitchFamily="18" charset="0"/>
                                      </a:rPr>
                                      <m:t>1</m:t>
                                    </m:r>
                                    <m:sSup>
                                      <m:sSupPr>
                                        <m:ctrlPr>
                                          <a:rPr lang="en-US" i="1">
                                            <a:latin typeface="Cambria Math" panose="02040503050406030204" pitchFamily="18" charset="0"/>
                                          </a:rPr>
                                        </m:ctrlPr>
                                      </m:sSupPr>
                                      <m:e>
                                        <m:r>
                                          <a:rPr lang="en-US">
                                            <a:latin typeface="Cambria Math" panose="02040503050406030204" pitchFamily="18" charset="0"/>
                                          </a:rPr>
                                          <m:t>)</m:t>
                                        </m:r>
                                      </m:e>
                                      <m:sup>
                                        <m:r>
                                          <a:rPr lang="en-US">
                                            <a:latin typeface="Cambria Math" panose="02040503050406030204" pitchFamily="18" charset="0"/>
                                          </a:rPr>
                                          <m:t>2</m:t>
                                        </m:r>
                                      </m:sup>
                                    </m:sSup>
                                  </m:den>
                                </m:f>
                              </m:e>
                              <m:e>
                                <m:r>
                                  <a:rPr lang="en-US" b="0" i="0" smtClean="0">
                                    <a:latin typeface="Cambria Math" panose="02040503050406030204" pitchFamily="18" charset="0"/>
                                  </a:rPr>
                                  <m:t>0</m:t>
                                </m:r>
                                <m:r>
                                  <a:rPr lang="en-US">
                                    <a:latin typeface="Cambria Math" panose="02040503050406030204" pitchFamily="18" charset="0"/>
                                  </a:rPr>
                                  <m:t>≤</m:t>
                                </m:r>
                                <m:r>
                                  <a:rPr lang="en-US" i="1">
                                    <a:latin typeface="Cambria Math" panose="02040503050406030204" pitchFamily="18" charset="0"/>
                                  </a:rPr>
                                  <m:t>𝑟</m:t>
                                </m:r>
                                <m:r>
                                  <a:rPr lang="en-US">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a:latin typeface="Cambria Math" panose="02040503050406030204" pitchFamily="18" charset="0"/>
                                  </a:rPr>
                                  <m:t>1</m:t>
                                </m:r>
                              </m:e>
                            </m:mr>
                            <m:mr>
                              <m:e>
                                <m:r>
                                  <a:rPr lang="en-US">
                                    <a:latin typeface="Cambria Math" panose="02040503050406030204" pitchFamily="18" charset="0"/>
                                  </a:rPr>
                                  <m:t>0</m:t>
                                </m:r>
                              </m:e>
                              <m:e>
                                <m:r>
                                  <m:rPr>
                                    <m:nor/>
                                  </m:rPr>
                                  <a:rPr lang="en-US" i="1"/>
                                  <m:t> </m:t>
                                </m:r>
                                <m:r>
                                  <m:rPr>
                                    <m:nor/>
                                  </m:rPr>
                                  <a:rPr lang="en-US"/>
                                  <m:t>Otherwise</m:t>
                                </m:r>
                                <m:r>
                                  <m:rPr>
                                    <m:nor/>
                                  </m:rPr>
                                  <a:rPr lang="en-US" i="1"/>
                                  <m:t> </m:t>
                                </m:r>
                              </m:e>
                            </m:mr>
                          </m:m>
                        </m:e>
                      </m:d>
                    </m:oMath>
                  </m:oMathPara>
                </a14:m>
                <a:endParaRPr lang="en-US" dirty="0"/>
              </a:p>
              <a:p>
                <a:pPr algn="just">
                  <a:lnSpc>
                    <a:spcPct val="150000"/>
                  </a:lnSpc>
                </a:pPr>
                <a:r>
                  <a:rPr lang="en-US" dirty="0"/>
                  <a:t>Find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𝑠</m:t>
                        </m:r>
                      </m:sub>
                    </m:sSub>
                    <m:r>
                      <a:rPr lang="en-US">
                        <a:latin typeface="Cambria Math" panose="02040503050406030204" pitchFamily="18" charset="0"/>
                      </a:rPr>
                      <m:t>(</m:t>
                    </m:r>
                    <m:r>
                      <a:rPr lang="en-US" i="1">
                        <a:latin typeface="Cambria Math" panose="02040503050406030204" pitchFamily="18" charset="0"/>
                      </a:rPr>
                      <m:t>𝑠</m:t>
                    </m:r>
                    <m:r>
                      <a:rPr lang="en-US">
                        <a:latin typeface="Cambria Math" panose="02040503050406030204" pitchFamily="18" charset="0"/>
                      </a:rPr>
                      <m:t>)</m:t>
                    </m:r>
                  </m:oMath>
                </a14:m>
                <a:r>
                  <a:rPr lang="en-US" dirty="0"/>
                  <a:t> where the transformation function is given</a:t>
                </a:r>
              </a:p>
              <a:p>
                <a:pPr marL="0" indent="0" algn="just">
                  <a:lnSpc>
                    <a:spcPct val="150000"/>
                  </a:lnSpc>
                  <a:buNone/>
                </a:pP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𝑠</m:t>
                      </m:r>
                      <m:r>
                        <a:rPr lang="en-US">
                          <a:latin typeface="Cambria Math" panose="02040503050406030204" pitchFamily="18" charset="0"/>
                        </a:rPr>
                        <m:t>=</m:t>
                      </m:r>
                      <m:r>
                        <a:rPr lang="en-US" i="1">
                          <a:latin typeface="Cambria Math" panose="02040503050406030204" pitchFamily="18" charset="0"/>
                        </a:rPr>
                        <m:t>𝑇</m:t>
                      </m:r>
                      <m:r>
                        <a:rPr lang="en-US">
                          <a:latin typeface="Cambria Math" panose="02040503050406030204" pitchFamily="18" charset="0"/>
                        </a:rPr>
                        <m:t>(</m:t>
                      </m:r>
                      <m:r>
                        <a:rPr lang="en-US" i="1">
                          <a:latin typeface="Cambria Math" panose="02040503050406030204" pitchFamily="18" charset="0"/>
                        </a:rPr>
                        <m:t>𝑟</m:t>
                      </m:r>
                      <m:r>
                        <a:rPr lang="en-US">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a:latin typeface="Cambria Math" panose="02040503050406030204" pitchFamily="18" charset="0"/>
                        </a:rPr>
                        <m:t>1)</m:t>
                      </m:r>
                      <m:nary>
                        <m:naryPr>
                          <m:limLoc m:val="subSup"/>
                          <m:grow m:val="on"/>
                          <m:ctrlPr>
                            <a:rPr lang="en-US" i="1">
                              <a:latin typeface="Cambria Math" panose="02040503050406030204" pitchFamily="18" charset="0"/>
                            </a:rPr>
                          </m:ctrlPr>
                        </m:naryPr>
                        <m:sub>
                          <m:r>
                            <a:rPr lang="en-US">
                              <a:latin typeface="Cambria Math" panose="02040503050406030204" pitchFamily="18" charset="0"/>
                            </a:rPr>
                            <m:t>0</m:t>
                          </m:r>
                        </m:sub>
                        <m:sup>
                          <m:r>
                            <a:rPr lang="en-US" i="1">
                              <a:latin typeface="Cambria Math" panose="02040503050406030204" pitchFamily="18" charset="0"/>
                            </a:rPr>
                            <m:t>𝑟</m:t>
                          </m:r>
                        </m:sup>
                        <m:e>
                          <m:r>
                            <a:rPr lang="en-US">
                              <a:latin typeface="Cambria Math" panose="02040503050406030204" pitchFamily="18" charset="0"/>
                            </a:rPr>
                            <m:t> </m:t>
                          </m:r>
                        </m:e>
                      </m:nary>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𝑟</m:t>
                          </m:r>
                        </m:sub>
                      </m:sSub>
                      <m:r>
                        <a:rPr lang="en-US">
                          <a:latin typeface="Cambria Math" panose="02040503050406030204" pitchFamily="18" charset="0"/>
                        </a:rPr>
                        <m:t>(</m:t>
                      </m:r>
                      <m:r>
                        <a:rPr lang="en-US" i="1">
                          <a:latin typeface="Cambria Math" panose="02040503050406030204" pitchFamily="18" charset="0"/>
                        </a:rPr>
                        <m:t>𝑤</m:t>
                      </m:r>
                      <m:r>
                        <a:rPr lang="en-US">
                          <a:latin typeface="Cambria Math" panose="02040503050406030204" pitchFamily="18" charset="0"/>
                        </a:rPr>
                        <m:t>)</m:t>
                      </m:r>
                      <m:r>
                        <a:rPr lang="en-US" i="1">
                          <a:latin typeface="Cambria Math" panose="02040503050406030204" pitchFamily="18" charset="0"/>
                        </a:rPr>
                        <m:t>𝑑𝑤</m:t>
                      </m:r>
                    </m:oMath>
                  </m:oMathPara>
                </a14:m>
                <a:endParaRPr lang="en-US" dirty="0"/>
              </a:p>
              <a:p>
                <a:endParaRPr lang="en-US" dirty="0"/>
              </a:p>
            </p:txBody>
          </p:sp>
        </mc:Choice>
        <mc:Fallback xmlns="">
          <p:sp>
            <p:nvSpPr>
              <p:cNvPr id="6" name="Content Placeholder 5">
                <a:extLst>
                  <a:ext uri="{FF2B5EF4-FFF2-40B4-BE49-F238E27FC236}">
                    <a16:creationId xmlns:a16="http://schemas.microsoft.com/office/drawing/2014/main" id="{22840792-96C6-429B-B6D1-D140089B3CE6}"/>
                  </a:ext>
                </a:extLst>
              </p:cNvPr>
              <p:cNvSpPr>
                <a:spLocks noGrp="1" noRot="1" noChangeAspect="1" noMove="1" noResize="1" noEditPoints="1" noAdjustHandles="1" noChangeArrowheads="1" noChangeShapeType="1" noTextEdit="1"/>
              </p:cNvSpPr>
              <p:nvPr>
                <p:ph idx="1"/>
              </p:nvPr>
            </p:nvSpPr>
            <p:spPr>
              <a:blipFill>
                <a:blip r:embed="rId2"/>
                <a:stretch>
                  <a:fillRect l="-667"/>
                </a:stretch>
              </a:blipFill>
            </p:spPr>
            <p:txBody>
              <a:bodyPr/>
              <a:lstStyle/>
              <a:p>
                <a:r>
                  <a:rPr 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4">
            <a:extLst>
              <a:ext uri="{FF2B5EF4-FFF2-40B4-BE49-F238E27FC236}">
                <a16:creationId xmlns:a16="http://schemas.microsoft.com/office/drawing/2014/main" id="{79CA95F7-FFF1-4C82-A797-D580E74C5E79}"/>
              </a:ext>
            </a:extLst>
          </p:cNvPr>
          <p:cNvSpPr>
            <a:spLocks noGrp="1" noChangeArrowheads="1"/>
          </p:cNvSpPr>
          <p:nvPr>
            <p:ph idx="1"/>
          </p:nvPr>
        </p:nvSpPr>
        <p:spPr/>
        <p:txBody>
          <a:bodyPr/>
          <a:lstStyle/>
          <a:p>
            <a:pPr algn="just" eaLnBrk="1" hangingPunct="1">
              <a:lnSpc>
                <a:spcPct val="150000"/>
              </a:lnSpc>
              <a:buFont typeface="Wingdings" panose="05000000000000000000" pitchFamily="2" charset="2"/>
              <a:buChar char="ü"/>
            </a:pPr>
            <a:r>
              <a:rPr lang="en-US" altLang="en-US">
                <a:solidFill>
                  <a:schemeClr val="tx1"/>
                </a:solidFill>
              </a:rPr>
              <a:t>Noise is an unwanted disturbance that causes the fluctuations in the pixel value.</a:t>
            </a:r>
          </a:p>
          <a:p>
            <a:pPr algn="just" eaLnBrk="1" hangingPunct="1">
              <a:lnSpc>
                <a:spcPct val="150000"/>
              </a:lnSpc>
              <a:buFont typeface="Wingdings" panose="05000000000000000000" pitchFamily="2" charset="2"/>
              <a:buChar char="ü"/>
            </a:pPr>
            <a:r>
              <a:rPr lang="en-US" altLang="en-US">
                <a:solidFill>
                  <a:schemeClr val="tx1"/>
                </a:solidFill>
              </a:rPr>
              <a:t>It is a random or stochastic process, therefore, it’s true value can not be predicted accurately.</a:t>
            </a:r>
          </a:p>
          <a:p>
            <a:pPr algn="just" eaLnBrk="1" hangingPunct="1">
              <a:lnSpc>
                <a:spcPct val="150000"/>
              </a:lnSpc>
              <a:buFont typeface="Wingdings" panose="05000000000000000000" pitchFamily="2" charset="2"/>
              <a:buChar char="ü"/>
            </a:pPr>
            <a:r>
              <a:rPr lang="en-US" altLang="en-US">
                <a:solidFill>
                  <a:schemeClr val="tx1"/>
                </a:solidFill>
              </a:rPr>
              <a:t>Noise obeys all the statistical properties.</a:t>
            </a:r>
          </a:p>
          <a:p>
            <a:pPr eaLnBrk="1" hangingPunct="1"/>
            <a:endParaRPr lang="en-US" altLang="en-US"/>
          </a:p>
        </p:txBody>
      </p:sp>
      <p:sp>
        <p:nvSpPr>
          <p:cNvPr id="16387" name="Date Placeholder 1">
            <a:extLst>
              <a:ext uri="{FF2B5EF4-FFF2-40B4-BE49-F238E27FC236}">
                <a16:creationId xmlns:a16="http://schemas.microsoft.com/office/drawing/2014/main" id="{93B872D7-523A-4B4E-A0EB-CA48A0ABCBCD}"/>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E76E5F9C-99EE-4A6A-AC81-DD1EA30732B9}" type="datetime1">
              <a:rPr lang="en-US" altLang="en-US" smtClean="0">
                <a:solidFill>
                  <a:srgbClr val="FFFFFF"/>
                </a:solidFill>
              </a:rPr>
              <a:pPr fontAlgn="base">
                <a:spcBef>
                  <a:spcPct val="0"/>
                </a:spcBef>
                <a:spcAft>
                  <a:spcPct val="0"/>
                </a:spcAft>
              </a:pPr>
              <a:t>6/2/2023</a:t>
            </a:fld>
            <a:endParaRPr lang="en-US" altLang="en-US">
              <a:solidFill>
                <a:srgbClr val="FFFFFF"/>
              </a:solidFill>
            </a:endParaRPr>
          </a:p>
        </p:txBody>
      </p:sp>
      <p:sp>
        <p:nvSpPr>
          <p:cNvPr id="3" name="Footer Placeholder 2">
            <a:extLst>
              <a:ext uri="{FF2B5EF4-FFF2-40B4-BE49-F238E27FC236}">
                <a16:creationId xmlns:a16="http://schemas.microsoft.com/office/drawing/2014/main" id="{12F8B805-3D79-40CA-B3F0-B415C90AB02A}"/>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16389" name="Slide Number Placeholder 3">
            <a:extLst>
              <a:ext uri="{FF2B5EF4-FFF2-40B4-BE49-F238E27FC236}">
                <a16:creationId xmlns:a16="http://schemas.microsoft.com/office/drawing/2014/main" id="{AFEBDAE8-CF59-43B2-AEA3-A0AEA281BDD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01E22A79-9B51-43ED-90EA-B8EAAA8E90C1}" type="slidenum">
              <a:rPr lang="en-US" altLang="en-US" smtClean="0">
                <a:solidFill>
                  <a:srgbClr val="FFFFFF"/>
                </a:solidFill>
              </a:rPr>
              <a:pPr/>
              <a:t>7</a:t>
            </a:fld>
            <a:endParaRPr lang="en-US" altLang="en-US">
              <a:solidFill>
                <a:srgbClr val="FFFFFF"/>
              </a:solidFill>
            </a:endParaRPr>
          </a:p>
        </p:txBody>
      </p:sp>
      <p:sp>
        <p:nvSpPr>
          <p:cNvPr id="6" name="Title 5">
            <a:extLst>
              <a:ext uri="{FF2B5EF4-FFF2-40B4-BE49-F238E27FC236}">
                <a16:creationId xmlns:a16="http://schemas.microsoft.com/office/drawing/2014/main" id="{6A326570-C184-4465-BA9B-0BF3349F15D7}"/>
              </a:ext>
            </a:extLst>
          </p:cNvPr>
          <p:cNvSpPr>
            <a:spLocks noGrp="1"/>
          </p:cNvSpPr>
          <p:nvPr>
            <p:ph type="title"/>
          </p:nvPr>
        </p:nvSpPr>
        <p:spPr/>
        <p:txBody>
          <a:bodyPr/>
          <a:lstStyle/>
          <a:p>
            <a:pPr eaLnBrk="1" fontAlgn="auto" hangingPunct="1">
              <a:spcAft>
                <a:spcPts val="0"/>
              </a:spcAft>
              <a:defRPr/>
            </a:pPr>
            <a:r>
              <a:rPr lang="en-US" altLang="en-US" dirty="0">
                <a:solidFill>
                  <a:schemeClr val="tx1">
                    <a:lumMod val="75000"/>
                    <a:lumOff val="25000"/>
                  </a:schemeClr>
                </a:solidFill>
              </a:rPr>
              <a:t>Noise</a:t>
            </a:r>
            <a:endParaRPr lang="en-US" dirty="0">
              <a:solidFill>
                <a:schemeClr val="tx1">
                  <a:lumMod val="75000"/>
                  <a:lumOff val="25000"/>
                </a:schemeClr>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CF08D-DA83-486F-B0DD-8C68CD56D66A}"/>
              </a:ext>
            </a:extLst>
          </p:cNvPr>
          <p:cNvSpPr>
            <a:spLocks noGrp="1"/>
          </p:cNvSpPr>
          <p:nvPr>
            <p:ph type="title"/>
          </p:nvPr>
        </p:nvSpPr>
        <p:spPr/>
        <p:txBody>
          <a:bodyPr/>
          <a:lstStyle/>
          <a:p>
            <a:pPr>
              <a:defRPr/>
            </a:pPr>
            <a:r>
              <a:rPr lang="en-US" dirty="0"/>
              <a:t>Histogram Equalization</a:t>
            </a:r>
          </a:p>
        </p:txBody>
      </p:sp>
      <p:sp>
        <p:nvSpPr>
          <p:cNvPr id="4" name="Date Placeholder 3">
            <a:extLst>
              <a:ext uri="{FF2B5EF4-FFF2-40B4-BE49-F238E27FC236}">
                <a16:creationId xmlns:a16="http://schemas.microsoft.com/office/drawing/2014/main" id="{320E0CDA-D903-4A55-A58E-55DF0DDFA8D3}"/>
              </a:ext>
            </a:extLst>
          </p:cNvPr>
          <p:cNvSpPr>
            <a:spLocks noGrp="1"/>
          </p:cNvSpPr>
          <p:nvPr>
            <p:ph type="dt" sz="quarter" idx="10"/>
          </p:nvPr>
        </p:nvSpPr>
        <p:spPr/>
        <p:txBody>
          <a:bodyPr/>
          <a:lstStyle/>
          <a:p>
            <a:pPr>
              <a:defRPr/>
            </a:pPr>
            <a:fld id="{E52D2863-8ACB-4E45-9838-0D3978D5B526}"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636E7115-0EC3-47A6-A5CD-618BF1672210}"/>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74757" name="Slide Number Placeholder 5">
            <a:extLst>
              <a:ext uri="{FF2B5EF4-FFF2-40B4-BE49-F238E27FC236}">
                <a16:creationId xmlns:a16="http://schemas.microsoft.com/office/drawing/2014/main" id="{1E95AABB-E1DA-489F-A15D-AA22DA72979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4113815C-9764-4900-9EA3-14D38F24F7D7}" type="slidenum">
              <a:rPr lang="en-US" altLang="en-US" smtClean="0">
                <a:solidFill>
                  <a:srgbClr val="FFFFFF"/>
                </a:solidFill>
              </a:rPr>
              <a:pPr/>
              <a:t>70</a:t>
            </a:fld>
            <a:endParaRPr lang="en-US" altLang="en-US">
              <a:solidFill>
                <a:srgbClr val="FFFFFF"/>
              </a:solidFill>
            </a:endParaRP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16EC754F-F720-4B9E-80A9-8B09A07482F8}"/>
                  </a:ext>
                </a:extLst>
              </p:cNvPr>
              <p:cNvSpPr>
                <a:spLocks noGrp="1"/>
              </p:cNvSpPr>
              <p:nvPr>
                <p:ph idx="1"/>
              </p:nvPr>
            </p:nvSpPr>
            <p:spPr>
              <a:xfrm>
                <a:off x="1294227" y="1846263"/>
                <a:ext cx="9861135" cy="4022725"/>
              </a:xfrm>
            </p:spPr>
            <p:txBody>
              <a:bodyPr/>
              <a:lstStyle/>
              <a:p>
                <a:pPr marL="0" indent="0">
                  <a:buNone/>
                </a:pPr>
                <a:r>
                  <a:rPr lang="en-US" b="1" dirty="0">
                    <a:latin typeface="+mj-lt"/>
                  </a:rPr>
                  <a:t>Solution:</a:t>
                </a:r>
              </a:p>
              <a:p>
                <a:pPr marL="0" indent="0" algn="ctr">
                  <a:lnSpc>
                    <a:spcPct val="100000"/>
                  </a:lnSpc>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𝑠</m:t>
                      </m:r>
                      <m:r>
                        <a:rPr lang="en-US">
                          <a:latin typeface="Cambria Math" panose="02040503050406030204" pitchFamily="18" charset="0"/>
                        </a:rPr>
                        <m:t>=</m:t>
                      </m:r>
                      <m:r>
                        <a:rPr lang="en-US" i="1">
                          <a:latin typeface="Cambria Math" panose="02040503050406030204" pitchFamily="18" charset="0"/>
                        </a:rPr>
                        <m:t>𝑇</m:t>
                      </m:r>
                      <m:r>
                        <a:rPr lang="en-US">
                          <a:latin typeface="Cambria Math" panose="02040503050406030204" pitchFamily="18" charset="0"/>
                        </a:rPr>
                        <m:t>(</m:t>
                      </m:r>
                      <m:r>
                        <a:rPr lang="en-US" i="1">
                          <a:latin typeface="Cambria Math" panose="02040503050406030204" pitchFamily="18" charset="0"/>
                        </a:rPr>
                        <m:t>𝑟</m:t>
                      </m:r>
                      <m:r>
                        <a:rPr lang="en-US">
                          <a:latin typeface="Cambria Math" panose="02040503050406030204" pitchFamily="18" charset="0"/>
                        </a:rPr>
                        <m:t>)</m:t>
                      </m:r>
                    </m:oMath>
                  </m:oMathPara>
                </a14:m>
                <a:endParaRPr lang="en-US" dirty="0">
                  <a:latin typeface="+mj-lt"/>
                </a:endParaRPr>
              </a:p>
              <a:p>
                <a:pPr marL="0" indent="0" algn="ctr">
                  <a:lnSpc>
                    <a:spcPct val="100000"/>
                  </a:lnSpc>
                  <a:buNone/>
                </a:pPr>
                <a14:m>
                  <m:oMathPara xmlns:m="http://schemas.openxmlformats.org/officeDocument/2006/math">
                    <m:oMathParaPr>
                      <m:jc m:val="centerGroup"/>
                    </m:oMathParaPr>
                    <m:oMath xmlns:m="http://schemas.openxmlformats.org/officeDocument/2006/math">
                      <m:eqArr>
                        <m:eqArrPr>
                          <m:ctrlPr>
                            <a:rPr lang="en-US" i="1" smtClean="0">
                              <a:latin typeface="Cambria Math" panose="02040503050406030204" pitchFamily="18" charset="0"/>
                            </a:rPr>
                          </m:ctrlPr>
                        </m:eqArrPr>
                        <m:e>
                          <m:r>
                            <a:rPr lang="en-US" i="1">
                              <a:latin typeface="Cambria Math" panose="02040503050406030204" pitchFamily="18" charset="0"/>
                            </a:rPr>
                            <m:t> </m:t>
                          </m:r>
                        </m:e>
                        <m:e>
                          <m:r>
                            <a:rPr lang="en-US">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a:latin typeface="Cambria Math" panose="02040503050406030204" pitchFamily="18" charset="0"/>
                            </a:rPr>
                            <m:t>1)</m:t>
                          </m:r>
                          <m:nary>
                            <m:naryPr>
                              <m:limLoc m:val="subSup"/>
                              <m:grow m:val="on"/>
                              <m:ctrlPr>
                                <a:rPr lang="en-US" i="1" smtClean="0">
                                  <a:latin typeface="Cambria Math" panose="02040503050406030204" pitchFamily="18" charset="0"/>
                                </a:rPr>
                              </m:ctrlPr>
                            </m:naryPr>
                            <m:sub>
                              <m:r>
                                <a:rPr lang="en-US">
                                  <a:latin typeface="Cambria Math" panose="02040503050406030204" pitchFamily="18" charset="0"/>
                                </a:rPr>
                                <m:t>0</m:t>
                              </m:r>
                            </m:sub>
                            <m:sup>
                              <m:r>
                                <a:rPr lang="en-US" i="1">
                                  <a:latin typeface="Cambria Math" panose="02040503050406030204" pitchFamily="18" charset="0"/>
                                </a:rPr>
                                <m:t>𝑟</m:t>
                              </m:r>
                            </m:sup>
                            <m:e>
                              <m:r>
                                <a:rPr lang="en-US" smtClean="0">
                                  <a:latin typeface="Cambria Math" panose="02040503050406030204" pitchFamily="18" charset="0"/>
                                </a:rPr>
                                <m:t> </m:t>
                              </m:r>
                            </m:e>
                          </m:nary>
                          <m:r>
                            <a:rPr lang="en-US" smtClean="0">
                              <a:latin typeface="Cambria Math" panose="02040503050406030204" pitchFamily="18" charset="0"/>
                            </a:rPr>
                            <m:t> </m:t>
                          </m:r>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𝑟</m:t>
                              </m:r>
                            </m:sub>
                          </m:sSub>
                          <m:r>
                            <a:rPr lang="en-US">
                              <a:latin typeface="Cambria Math" panose="02040503050406030204" pitchFamily="18" charset="0"/>
                            </a:rPr>
                            <m:t>(</m:t>
                          </m:r>
                          <m:r>
                            <a:rPr lang="en-US" i="1">
                              <a:latin typeface="Cambria Math" panose="02040503050406030204" pitchFamily="18" charset="0"/>
                            </a:rPr>
                            <m:t>𝑤</m:t>
                          </m:r>
                          <m:r>
                            <a:rPr lang="en-US">
                              <a:latin typeface="Cambria Math" panose="02040503050406030204" pitchFamily="18" charset="0"/>
                            </a:rPr>
                            <m:t>)</m:t>
                          </m:r>
                          <m:r>
                            <a:rPr lang="en-US" i="1">
                              <a:latin typeface="Cambria Math" panose="02040503050406030204" pitchFamily="18" charset="0"/>
                            </a:rPr>
                            <m:t>𝑑𝑤</m:t>
                          </m:r>
                        </m:e>
                      </m:eqArr>
                    </m:oMath>
                  </m:oMathPara>
                </a14:m>
                <a:endParaRPr lang="en-US" dirty="0">
                  <a:latin typeface="+mj-lt"/>
                </a:endParaRPr>
              </a:p>
              <a:p>
                <a:pPr marL="0" indent="0" algn="ctr">
                  <a:lnSpc>
                    <a:spcPct val="100000"/>
                  </a:lnSpc>
                  <a:buNone/>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a:latin typeface="Cambria Math" panose="02040503050406030204" pitchFamily="18" charset="0"/>
                        </a:rPr>
                        <m:t>1)</m:t>
                      </m:r>
                      <m:nary>
                        <m:naryPr>
                          <m:limLoc m:val="subSup"/>
                          <m:grow m:val="on"/>
                          <m:ctrlPr>
                            <a:rPr lang="en-US" i="1">
                              <a:latin typeface="Cambria Math" panose="02040503050406030204" pitchFamily="18" charset="0"/>
                            </a:rPr>
                          </m:ctrlPr>
                        </m:naryPr>
                        <m:sub>
                          <m:r>
                            <a:rPr lang="en-US">
                              <a:latin typeface="Cambria Math" panose="02040503050406030204" pitchFamily="18" charset="0"/>
                            </a:rPr>
                            <m:t>0</m:t>
                          </m:r>
                        </m:sub>
                        <m:sup>
                          <m:r>
                            <a:rPr lang="en-US" i="1">
                              <a:latin typeface="Cambria Math" panose="02040503050406030204" pitchFamily="18" charset="0"/>
                            </a:rPr>
                            <m:t>𝑟</m:t>
                          </m:r>
                        </m:sup>
                        <m:e>
                          <m:r>
                            <a:rPr lang="en-US">
                              <a:latin typeface="Cambria Math" panose="02040503050406030204" pitchFamily="18" charset="0"/>
                            </a:rPr>
                            <m:t> </m:t>
                          </m:r>
                        </m:e>
                      </m:nary>
                      <m:r>
                        <a:rPr lang="en-US">
                          <a:latin typeface="Cambria Math" panose="02040503050406030204" pitchFamily="18" charset="0"/>
                        </a:rPr>
                        <m:t> </m:t>
                      </m:r>
                      <m:f>
                        <m:fPr>
                          <m:ctrlPr>
                            <a:rPr lang="en-US" i="1">
                              <a:latin typeface="Cambria Math" panose="02040503050406030204" pitchFamily="18" charset="0"/>
                            </a:rPr>
                          </m:ctrlPr>
                        </m:fPr>
                        <m:num>
                          <m:r>
                            <a:rPr lang="en-US">
                              <a:latin typeface="Cambria Math" panose="02040503050406030204" pitchFamily="18" charset="0"/>
                            </a:rPr>
                            <m:t>2</m:t>
                          </m:r>
                          <m:r>
                            <a:rPr lang="en-US" i="1">
                              <a:latin typeface="Cambria Math" panose="02040503050406030204" pitchFamily="18" charset="0"/>
                            </a:rPr>
                            <m:t>𝑤</m:t>
                          </m:r>
                        </m:num>
                        <m:den>
                          <m:r>
                            <a:rPr lang="en-US">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a:latin typeface="Cambria Math" panose="02040503050406030204" pitchFamily="18" charset="0"/>
                            </a:rPr>
                            <m:t>1</m:t>
                          </m:r>
                          <m:sSup>
                            <m:sSupPr>
                              <m:ctrlPr>
                                <a:rPr lang="en-US" i="1">
                                  <a:latin typeface="Cambria Math" panose="02040503050406030204" pitchFamily="18" charset="0"/>
                                </a:rPr>
                              </m:ctrlPr>
                            </m:sSupPr>
                            <m:e>
                              <m:r>
                                <a:rPr lang="en-US">
                                  <a:latin typeface="Cambria Math" panose="02040503050406030204" pitchFamily="18" charset="0"/>
                                </a:rPr>
                                <m:t>)</m:t>
                              </m:r>
                            </m:e>
                            <m:sup>
                              <m:r>
                                <a:rPr lang="en-US">
                                  <a:latin typeface="Cambria Math" panose="02040503050406030204" pitchFamily="18" charset="0"/>
                                </a:rPr>
                                <m:t>2</m:t>
                              </m:r>
                            </m:sup>
                          </m:sSup>
                        </m:den>
                      </m:f>
                      <m:r>
                        <a:rPr lang="en-US" i="1">
                          <a:latin typeface="Cambria Math" panose="02040503050406030204" pitchFamily="18" charset="0"/>
                        </a:rPr>
                        <m:t>𝑑𝑤</m:t>
                      </m:r>
                    </m:oMath>
                  </m:oMathPara>
                </a14:m>
                <a:endParaRPr lang="en-US" dirty="0">
                  <a:latin typeface="+mj-lt"/>
                </a:endParaRPr>
              </a:p>
              <a:p>
                <a:pPr marL="0" indent="0" algn="ctr">
                  <a:lnSpc>
                    <a:spcPct val="100000"/>
                  </a:lnSpc>
                  <a:buNone/>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a:latin typeface="Cambria Math" panose="02040503050406030204" pitchFamily="18" charset="0"/>
                        </a:rPr>
                        <m:t>1)×</m:t>
                      </m:r>
                      <m:f>
                        <m:fPr>
                          <m:ctrlPr>
                            <a:rPr lang="en-US" i="1">
                              <a:latin typeface="Cambria Math" panose="02040503050406030204" pitchFamily="18" charset="0"/>
                            </a:rPr>
                          </m:ctrlPr>
                        </m:fPr>
                        <m:num>
                          <m:r>
                            <a:rPr lang="en-US">
                              <a:latin typeface="Cambria Math" panose="02040503050406030204" pitchFamily="18" charset="0"/>
                            </a:rPr>
                            <m:t>2</m:t>
                          </m:r>
                        </m:num>
                        <m:den>
                          <m:r>
                            <a:rPr lang="en-US">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a:latin typeface="Cambria Math" panose="02040503050406030204" pitchFamily="18" charset="0"/>
                            </a:rPr>
                            <m:t>1</m:t>
                          </m:r>
                          <m:sSup>
                            <m:sSupPr>
                              <m:ctrlPr>
                                <a:rPr lang="en-US" i="1">
                                  <a:latin typeface="Cambria Math" panose="02040503050406030204" pitchFamily="18" charset="0"/>
                                </a:rPr>
                              </m:ctrlPr>
                            </m:sSupPr>
                            <m:e>
                              <m:r>
                                <a:rPr lang="en-US">
                                  <a:latin typeface="Cambria Math" panose="02040503050406030204" pitchFamily="18" charset="0"/>
                                </a:rPr>
                                <m:t>)</m:t>
                              </m:r>
                            </m:e>
                            <m:sup>
                              <m:r>
                                <a:rPr lang="en-US">
                                  <a:latin typeface="Cambria Math" panose="02040503050406030204" pitchFamily="18" charset="0"/>
                                </a:rPr>
                                <m:t>2</m:t>
                              </m:r>
                            </m:sup>
                          </m:sSup>
                        </m:den>
                      </m:f>
                      <m:nary>
                        <m:naryPr>
                          <m:limLoc m:val="subSup"/>
                          <m:grow m:val="on"/>
                          <m:ctrlPr>
                            <a:rPr lang="en-US" i="1">
                              <a:latin typeface="Cambria Math" panose="02040503050406030204" pitchFamily="18" charset="0"/>
                            </a:rPr>
                          </m:ctrlPr>
                        </m:naryPr>
                        <m:sub>
                          <m:r>
                            <a:rPr lang="en-US">
                              <a:latin typeface="Cambria Math" panose="02040503050406030204" pitchFamily="18" charset="0"/>
                            </a:rPr>
                            <m:t>0</m:t>
                          </m:r>
                        </m:sub>
                        <m:sup>
                          <m:r>
                            <a:rPr lang="en-US" i="1">
                              <a:latin typeface="Cambria Math" panose="02040503050406030204" pitchFamily="18" charset="0"/>
                            </a:rPr>
                            <m:t>𝑟</m:t>
                          </m:r>
                        </m:sup>
                        <m:e>
                          <m:r>
                            <a:rPr lang="en-US">
                              <a:latin typeface="Cambria Math" panose="02040503050406030204" pitchFamily="18" charset="0"/>
                            </a:rPr>
                            <m:t> </m:t>
                          </m:r>
                        </m:e>
                      </m:nary>
                      <m:r>
                        <a:rPr lang="en-US">
                          <a:latin typeface="Cambria Math" panose="02040503050406030204" pitchFamily="18" charset="0"/>
                        </a:rPr>
                        <m:t> </m:t>
                      </m:r>
                      <m:r>
                        <a:rPr lang="en-US" i="1">
                          <a:latin typeface="Cambria Math" panose="02040503050406030204" pitchFamily="18" charset="0"/>
                        </a:rPr>
                        <m:t>𝑤𝑑𝑤</m:t>
                      </m:r>
                    </m:oMath>
                  </m:oMathPara>
                </a14:m>
                <a:endParaRPr lang="en-US" dirty="0">
                  <a:latin typeface="+mj-lt"/>
                </a:endParaRPr>
              </a:p>
              <a:p>
                <a:pPr marL="0" indent="0" algn="ctr">
                  <a:lnSpc>
                    <a:spcPct val="100000"/>
                  </a:lnSpc>
                  <a:buNone/>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2</m:t>
                          </m:r>
                        </m:num>
                        <m:den>
                          <m:r>
                            <a:rPr lang="en-US">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a:latin typeface="Cambria Math" panose="02040503050406030204" pitchFamily="18" charset="0"/>
                            </a:rPr>
                            <m:t>1)</m:t>
                          </m:r>
                        </m:den>
                      </m:f>
                      <m:nary>
                        <m:naryPr>
                          <m:limLoc m:val="subSup"/>
                          <m:grow m:val="on"/>
                          <m:ctrlPr>
                            <a:rPr lang="en-US" i="1">
                              <a:latin typeface="Cambria Math" panose="02040503050406030204" pitchFamily="18" charset="0"/>
                            </a:rPr>
                          </m:ctrlPr>
                        </m:naryPr>
                        <m:sub>
                          <m:r>
                            <a:rPr lang="en-US">
                              <a:latin typeface="Cambria Math" panose="02040503050406030204" pitchFamily="18" charset="0"/>
                            </a:rPr>
                            <m:t>0</m:t>
                          </m:r>
                        </m:sub>
                        <m:sup>
                          <m:r>
                            <a:rPr lang="en-US" i="1">
                              <a:latin typeface="Cambria Math" panose="02040503050406030204" pitchFamily="18" charset="0"/>
                            </a:rPr>
                            <m:t>𝑟</m:t>
                          </m:r>
                        </m:sup>
                        <m:e>
                          <m:r>
                            <a:rPr lang="en-US">
                              <a:latin typeface="Cambria Math" panose="02040503050406030204" pitchFamily="18" charset="0"/>
                            </a:rPr>
                            <m:t> </m:t>
                          </m:r>
                        </m:e>
                      </m:nary>
                      <m:r>
                        <a:rPr lang="en-US">
                          <a:latin typeface="Cambria Math" panose="02040503050406030204" pitchFamily="18" charset="0"/>
                        </a:rPr>
                        <m:t> </m:t>
                      </m:r>
                      <m:r>
                        <a:rPr lang="en-US" i="1">
                          <a:latin typeface="Cambria Math" panose="02040503050406030204" pitchFamily="18" charset="0"/>
                        </a:rPr>
                        <m:t>𝑤𝑑𝑤</m:t>
                      </m:r>
                    </m:oMath>
                  </m:oMathPara>
                </a14:m>
                <a:endParaRPr lang="en-US" dirty="0">
                  <a:latin typeface="+mj-lt"/>
                </a:endParaRPr>
              </a:p>
              <a:p>
                <a:pPr marL="0" indent="0" algn="ctr">
                  <a:lnSpc>
                    <a:spcPct val="100000"/>
                  </a:lnSpc>
                  <a:buNone/>
                </a:pPr>
                <a:r>
                  <a:rPr lang="en-US" dirty="0">
                    <a:latin typeface="+mj-lt"/>
                  </a:rPr>
                  <a:t>= </a:t>
                </a:r>
                <a14:m>
                  <m:oMath xmlns:m="http://schemas.openxmlformats.org/officeDocument/2006/math">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a:latin typeface="Cambria Math" panose="02040503050406030204" pitchFamily="18" charset="0"/>
                              </a:rPr>
                              <m:t>2</m:t>
                            </m:r>
                          </m:sup>
                        </m:sSup>
                      </m:num>
                      <m:den>
                        <m:r>
                          <a:rPr lang="en-US">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a:latin typeface="Cambria Math" panose="02040503050406030204" pitchFamily="18" charset="0"/>
                          </a:rPr>
                          <m:t>1)</m:t>
                        </m:r>
                      </m:den>
                    </m:f>
                  </m:oMath>
                </a14:m>
                <a:endParaRPr lang="en-US" dirty="0">
                  <a:latin typeface="+mj-lt"/>
                </a:endParaRPr>
              </a:p>
              <a:p>
                <a:pPr marL="0" indent="0" algn="ctr">
                  <a:buNone/>
                </a:pPr>
                <a:r>
                  <a:rPr lang="en-US" dirty="0">
                    <a:latin typeface="+mj-lt"/>
                  </a:rPr>
                  <a:t>                                    </a:t>
                </a:r>
              </a:p>
              <a:p>
                <a:pPr marL="0" indent="0">
                  <a:buNone/>
                </a:pPr>
                <a:endParaRPr lang="en-US" dirty="0">
                  <a:latin typeface="+mj-lt"/>
                </a:endParaRPr>
              </a:p>
              <a:p>
                <a14:m>
                  <m:oMath xmlns:m="http://schemas.openxmlformats.org/officeDocument/2006/math">
                    <m:m>
                      <m:mPr>
                        <m:plcHide m:val="on"/>
                        <m:mcs>
                          <m:mc>
                            <m:mcPr>
                              <m:count m:val="2"/>
                              <m:mcJc m:val="center"/>
                            </m:mcPr>
                          </m:mc>
                        </m:mcs>
                        <m:ctrlPr>
                          <a:rPr lang="en-US" i="1" smtClean="0">
                            <a:latin typeface="Cambria Math" panose="02040503050406030204" pitchFamily="18" charset="0"/>
                          </a:rPr>
                        </m:ctrlPr>
                      </m:mPr>
                      <m:mr>
                        <m:e/>
                        <m:e/>
                      </m:mr>
                      <m:mr>
                        <m:e/>
                        <m:e>
                          <m:r>
                            <a:rPr lang="en-US" i="1">
                              <a:latin typeface="Cambria Math" panose="02040503050406030204" pitchFamily="18" charset="0"/>
                            </a:rPr>
                            <m:t> </m:t>
                          </m:r>
                        </m:e>
                      </m:mr>
                      <m:mr>
                        <m:e/>
                        <m:e>
                          <m:r>
                            <a:rPr lang="en-US" i="1">
                              <a:latin typeface="Cambria Math" panose="02040503050406030204" pitchFamily="18" charset="0"/>
                            </a:rPr>
                            <m:t> </m:t>
                          </m:r>
                          <m:r>
                            <a:rPr lang="en-US" b="0" i="1" smtClean="0">
                              <a:latin typeface="Cambria Math" panose="02040503050406030204" pitchFamily="18" charset="0"/>
                            </a:rPr>
                            <m:t>  </m:t>
                          </m:r>
                        </m:e>
                      </m:mr>
                      <m:mr>
                        <m:e/>
                        <m:e>
                          <m:r>
                            <a:rPr lang="en-US" i="1">
                              <a:latin typeface="Cambria Math" panose="02040503050406030204" pitchFamily="18" charset="0"/>
                            </a:rPr>
                            <m:t> </m:t>
                          </m:r>
                        </m:e>
                      </m:mr>
                      <m:mr>
                        <m:e/>
                        <m:e>
                          <m:r>
                            <a:rPr lang="en-US">
                              <a:latin typeface="Cambria Math" panose="02040503050406030204" pitchFamily="18" charset="0"/>
                            </a:rPr>
                            <m:t>=</m:t>
                          </m:r>
                        </m:e>
                      </m:mr>
                    </m:m>
                  </m:oMath>
                </a14:m>
                <a:endParaRPr lang="en-US" dirty="0">
                  <a:latin typeface="+mj-lt"/>
                </a:endParaRPr>
              </a:p>
              <a:p>
                <a:endParaRPr lang="en-US" dirty="0">
                  <a:latin typeface="+mj-lt"/>
                </a:endParaRPr>
              </a:p>
            </p:txBody>
          </p:sp>
        </mc:Choice>
        <mc:Fallback xmlns="">
          <p:sp>
            <p:nvSpPr>
              <p:cNvPr id="6" name="Content Placeholder 5">
                <a:extLst>
                  <a:ext uri="{FF2B5EF4-FFF2-40B4-BE49-F238E27FC236}">
                    <a16:creationId xmlns:a16="http://schemas.microsoft.com/office/drawing/2014/main" id="{16EC754F-F720-4B9E-80A9-8B09A07482F8}"/>
                  </a:ext>
                </a:extLst>
              </p:cNvPr>
              <p:cNvSpPr>
                <a:spLocks noGrp="1" noRot="1" noChangeAspect="1" noMove="1" noResize="1" noEditPoints="1" noAdjustHandles="1" noChangeArrowheads="1" noChangeShapeType="1" noTextEdit="1"/>
              </p:cNvSpPr>
              <p:nvPr>
                <p:ph idx="1"/>
              </p:nvPr>
            </p:nvSpPr>
            <p:spPr>
              <a:xfrm>
                <a:off x="1294227" y="1846263"/>
                <a:ext cx="9861135" cy="4022725"/>
              </a:xfrm>
              <a:blipFill>
                <a:blip r:embed="rId2"/>
                <a:stretch>
                  <a:fillRect l="-1545" t="-1667" b="-57576"/>
                </a:stretch>
              </a:blipFill>
            </p:spPr>
            <p:txBody>
              <a:bodyPr/>
              <a:lstStyle/>
              <a:p>
                <a:r>
                  <a:rPr lang="en-US">
                    <a:noFill/>
                  </a:rPr>
                  <a:t> </a:t>
                </a:r>
              </a:p>
            </p:txBody>
          </p:sp>
        </mc:Fallback>
      </mc:AlternateContent>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BCCA5-A8A9-4B1E-B6B6-F7021E7385AD}"/>
              </a:ext>
            </a:extLst>
          </p:cNvPr>
          <p:cNvSpPr>
            <a:spLocks noGrp="1"/>
          </p:cNvSpPr>
          <p:nvPr>
            <p:ph type="title"/>
          </p:nvPr>
        </p:nvSpPr>
        <p:spPr/>
        <p:txBody>
          <a:bodyPr/>
          <a:lstStyle/>
          <a:p>
            <a:pPr>
              <a:defRPr/>
            </a:pPr>
            <a:r>
              <a:rPr lang="en-US" dirty="0"/>
              <a:t>Histogram Equalization</a:t>
            </a:r>
          </a:p>
        </p:txBody>
      </p:sp>
      <p:sp>
        <p:nvSpPr>
          <p:cNvPr id="4" name="Date Placeholder 3">
            <a:extLst>
              <a:ext uri="{FF2B5EF4-FFF2-40B4-BE49-F238E27FC236}">
                <a16:creationId xmlns:a16="http://schemas.microsoft.com/office/drawing/2014/main" id="{4C43F235-C86B-450F-8659-C984431453A1}"/>
              </a:ext>
            </a:extLst>
          </p:cNvPr>
          <p:cNvSpPr>
            <a:spLocks noGrp="1"/>
          </p:cNvSpPr>
          <p:nvPr>
            <p:ph type="dt" sz="quarter" idx="10"/>
          </p:nvPr>
        </p:nvSpPr>
        <p:spPr/>
        <p:txBody>
          <a:bodyPr/>
          <a:lstStyle/>
          <a:p>
            <a:pPr>
              <a:defRPr/>
            </a:pPr>
            <a:fld id="{E52D2863-8ACB-4E45-9838-0D3978D5B526}"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B924866F-13E9-46DB-BCD4-B88B4A41990D}"/>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75781" name="Slide Number Placeholder 5">
            <a:extLst>
              <a:ext uri="{FF2B5EF4-FFF2-40B4-BE49-F238E27FC236}">
                <a16:creationId xmlns:a16="http://schemas.microsoft.com/office/drawing/2014/main" id="{A1BD3E13-7C79-48F5-9455-BB8328B2A77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1D34F317-F2AF-4EF6-B531-F288A932F8E5}" type="slidenum">
              <a:rPr lang="en-US" altLang="en-US" smtClean="0">
                <a:solidFill>
                  <a:srgbClr val="FFFFFF"/>
                </a:solidFill>
              </a:rPr>
              <a:pPr/>
              <a:t>71</a:t>
            </a:fld>
            <a:endParaRPr lang="en-US" altLang="en-US">
              <a:solidFill>
                <a:srgbClr val="FFFFFF"/>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6AD467F-5C0F-4B16-8D76-7E7D457BF9DA}"/>
                  </a:ext>
                </a:extLst>
              </p:cNvPr>
              <p:cNvSpPr/>
              <p:nvPr/>
            </p:nvSpPr>
            <p:spPr>
              <a:xfrm>
                <a:off x="2827606" y="2194399"/>
                <a:ext cx="6822831" cy="274087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en-US" sz="2000" i="1">
                              <a:latin typeface="Cambria Math" panose="02040503050406030204" pitchFamily="18" charset="0"/>
                            </a:rPr>
                          </m:ctrlPr>
                        </m:mPr>
                        <m:mr>
                          <m:e>
                            <m:f>
                              <m:fPr>
                                <m:ctrlPr>
                                  <a:rPr lang="en-US" sz="2000" i="1">
                                    <a:latin typeface="Cambria Math" panose="02040503050406030204" pitchFamily="18" charset="0"/>
                                  </a:rPr>
                                </m:ctrlPr>
                              </m:fPr>
                              <m:num>
                                <m:r>
                                  <a:rPr lang="en-US" sz="2000" i="1">
                                    <a:latin typeface="Cambria Math" panose="02040503050406030204" pitchFamily="18" charset="0"/>
                                  </a:rPr>
                                  <m:t>𝑑𝑠</m:t>
                                </m:r>
                              </m:num>
                              <m:den>
                                <m:r>
                                  <a:rPr lang="en-US" sz="2000" i="1">
                                    <a:latin typeface="Cambria Math" panose="02040503050406030204" pitchFamily="18" charset="0"/>
                                  </a:rPr>
                                  <m:t>𝑑𝑟</m:t>
                                </m:r>
                              </m:den>
                            </m:f>
                          </m:e>
                          <m:e>
                            <m:r>
                              <a:rPr lang="en-US" sz="2000" i="0">
                                <a:latin typeface="Cambria Math" panose="02040503050406030204" pitchFamily="18" charset="0"/>
                              </a:rPr>
                              <m:t> =</m:t>
                            </m:r>
                            <m:f>
                              <m:fPr>
                                <m:ctrlPr>
                                  <a:rPr lang="en-US" sz="2000" i="1">
                                    <a:latin typeface="Cambria Math" panose="02040503050406030204" pitchFamily="18" charset="0"/>
                                  </a:rPr>
                                </m:ctrlPr>
                              </m:fPr>
                              <m:num>
                                <m:r>
                                  <a:rPr lang="en-US" sz="2000" i="1">
                                    <a:latin typeface="Cambria Math" panose="02040503050406030204" pitchFamily="18" charset="0"/>
                                  </a:rPr>
                                  <m:t>𝑑</m:t>
                                </m:r>
                              </m:num>
                              <m:den>
                                <m:r>
                                  <a:rPr lang="en-US" sz="2000" i="1">
                                    <a:latin typeface="Cambria Math" panose="02040503050406030204" pitchFamily="18" charset="0"/>
                                  </a:rPr>
                                  <m:t>𝑑𝑟</m:t>
                                </m:r>
                              </m:den>
                            </m:f>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𝑟</m:t>
                                    </m:r>
                                  </m:e>
                                  <m:sup>
                                    <m:r>
                                      <a:rPr lang="en-US" sz="2000" i="0">
                                        <a:latin typeface="Cambria Math" panose="02040503050406030204" pitchFamily="18" charset="0"/>
                                      </a:rPr>
                                      <m:t>2</m:t>
                                    </m:r>
                                  </m:sup>
                                </m:sSup>
                              </m:num>
                              <m:den>
                                <m:d>
                                  <m:dPr>
                                    <m:ctrlPr>
                                      <a:rPr lang="en-US" sz="2000" i="1">
                                        <a:latin typeface="Cambria Math" panose="02040503050406030204" pitchFamily="18" charset="0"/>
                                      </a:rPr>
                                    </m:ctrlPr>
                                  </m:dPr>
                                  <m:e>
                                    <m:r>
                                      <a:rPr lang="en-US" sz="2000" i="1">
                                        <a:latin typeface="Cambria Math" panose="02040503050406030204" pitchFamily="18" charset="0"/>
                                      </a:rPr>
                                      <m:t>𝐿</m:t>
                                    </m:r>
                                    <m:r>
                                      <a:rPr lang="en-US" sz="2000" i="0">
                                        <a:latin typeface="Cambria Math" panose="02040503050406030204" pitchFamily="18" charset="0"/>
                                      </a:rPr>
                                      <m:t>−1</m:t>
                                    </m:r>
                                  </m:e>
                                </m:d>
                              </m:den>
                            </m:f>
                          </m:e>
                        </m:mr>
                        <m:mr>
                          <m:e/>
                          <m:e>
                            <m:r>
                              <a:rPr lang="en-US" sz="2000" i="0">
                                <a:latin typeface="Cambria Math" panose="02040503050406030204" pitchFamily="18" charset="0"/>
                              </a:rPr>
                              <m:t> =</m:t>
                            </m:r>
                            <m:f>
                              <m:fPr>
                                <m:ctrlPr>
                                  <a:rPr lang="en-US" sz="2000" i="1">
                                    <a:latin typeface="Cambria Math" panose="02040503050406030204" pitchFamily="18" charset="0"/>
                                  </a:rPr>
                                </m:ctrlPr>
                              </m:fPr>
                              <m:num>
                                <m:r>
                                  <a:rPr lang="en-US" sz="2000" i="0">
                                    <a:latin typeface="Cambria Math" panose="02040503050406030204" pitchFamily="18" charset="0"/>
                                  </a:rPr>
                                  <m:t>1</m:t>
                                </m:r>
                              </m:num>
                              <m:den>
                                <m:d>
                                  <m:dPr>
                                    <m:ctrlPr>
                                      <a:rPr lang="en-US" sz="2000" i="1">
                                        <a:latin typeface="Cambria Math" panose="02040503050406030204" pitchFamily="18" charset="0"/>
                                      </a:rPr>
                                    </m:ctrlPr>
                                  </m:dPr>
                                  <m:e>
                                    <m:r>
                                      <a:rPr lang="en-US" sz="2000" i="1">
                                        <a:latin typeface="Cambria Math" panose="02040503050406030204" pitchFamily="18" charset="0"/>
                                      </a:rPr>
                                      <m:t>𝐿</m:t>
                                    </m:r>
                                    <m:r>
                                      <a:rPr lang="en-US" sz="2000" i="0">
                                        <a:latin typeface="Cambria Math" panose="02040503050406030204" pitchFamily="18" charset="0"/>
                                      </a:rPr>
                                      <m:t>−1</m:t>
                                    </m:r>
                                  </m:e>
                                </m:d>
                              </m:den>
                            </m:f>
                            <m:f>
                              <m:fPr>
                                <m:ctrlPr>
                                  <a:rPr lang="en-US" sz="2000" i="1">
                                    <a:latin typeface="Cambria Math" panose="02040503050406030204" pitchFamily="18" charset="0"/>
                                  </a:rPr>
                                </m:ctrlPr>
                              </m:fPr>
                              <m:num>
                                <m:r>
                                  <a:rPr lang="en-US" sz="2000" i="1">
                                    <a:latin typeface="Cambria Math" panose="02040503050406030204" pitchFamily="18" charset="0"/>
                                  </a:rPr>
                                  <m:t>𝑑</m:t>
                                </m:r>
                              </m:num>
                              <m:den>
                                <m:r>
                                  <a:rPr lang="en-US" sz="2000" i="1">
                                    <a:latin typeface="Cambria Math" panose="02040503050406030204" pitchFamily="18" charset="0"/>
                                  </a:rPr>
                                  <m:t>𝑑𝑟</m:t>
                                </m:r>
                              </m:den>
                            </m:f>
                            <m:sSup>
                              <m:sSupPr>
                                <m:ctrlPr>
                                  <a:rPr lang="en-US" sz="2000" i="1">
                                    <a:latin typeface="Cambria Math" panose="02040503050406030204" pitchFamily="18" charset="0"/>
                                  </a:rPr>
                                </m:ctrlPr>
                              </m:sSupPr>
                              <m:e>
                                <m:r>
                                  <a:rPr lang="en-US" sz="2000" i="1">
                                    <a:latin typeface="Cambria Math" panose="02040503050406030204" pitchFamily="18" charset="0"/>
                                  </a:rPr>
                                  <m:t>𝑟</m:t>
                                </m:r>
                              </m:e>
                              <m:sup>
                                <m:r>
                                  <a:rPr lang="en-US" sz="2000" i="0">
                                    <a:latin typeface="Cambria Math" panose="02040503050406030204" pitchFamily="18" charset="0"/>
                                  </a:rPr>
                                  <m:t>2</m:t>
                                </m:r>
                              </m:sup>
                            </m:sSup>
                          </m:e>
                        </m:mr>
                        <m:mr>
                          <m:e/>
                          <m:e>
                            <m:r>
                              <a:rPr lang="en-US" sz="2000" i="0">
                                <a:latin typeface="Cambria Math" panose="02040503050406030204" pitchFamily="18" charset="0"/>
                              </a:rPr>
                              <m:t> =</m:t>
                            </m:r>
                            <m:f>
                              <m:fPr>
                                <m:ctrlPr>
                                  <a:rPr lang="en-US" sz="2000" i="1">
                                    <a:latin typeface="Cambria Math" panose="02040503050406030204" pitchFamily="18" charset="0"/>
                                  </a:rPr>
                                </m:ctrlPr>
                              </m:fPr>
                              <m:num>
                                <m:r>
                                  <a:rPr lang="en-US" sz="2000" i="0">
                                    <a:latin typeface="Cambria Math" panose="02040503050406030204" pitchFamily="18" charset="0"/>
                                  </a:rPr>
                                  <m:t>2</m:t>
                                </m:r>
                                <m:r>
                                  <a:rPr lang="en-US" sz="2000" i="1">
                                    <a:latin typeface="Cambria Math" panose="02040503050406030204" pitchFamily="18" charset="0"/>
                                  </a:rPr>
                                  <m:t>𝑟</m:t>
                                </m:r>
                              </m:num>
                              <m:den>
                                <m:d>
                                  <m:dPr>
                                    <m:ctrlPr>
                                      <a:rPr lang="en-US" sz="2000" i="1">
                                        <a:latin typeface="Cambria Math" panose="02040503050406030204" pitchFamily="18" charset="0"/>
                                      </a:rPr>
                                    </m:ctrlPr>
                                  </m:dPr>
                                  <m:e>
                                    <m:r>
                                      <a:rPr lang="en-US" sz="2000" i="1">
                                        <a:latin typeface="Cambria Math" panose="02040503050406030204" pitchFamily="18" charset="0"/>
                                      </a:rPr>
                                      <m:t>𝐿</m:t>
                                    </m:r>
                                    <m:r>
                                      <a:rPr lang="en-US" sz="2000" i="0">
                                        <a:latin typeface="Cambria Math" panose="02040503050406030204" pitchFamily="18" charset="0"/>
                                      </a:rPr>
                                      <m:t>−1</m:t>
                                    </m:r>
                                  </m:e>
                                </m:d>
                              </m:den>
                            </m:f>
                          </m:e>
                        </m:mr>
                        <m:mr>
                          <m:e>
                            <m:f>
                              <m:fPr>
                                <m:ctrlPr>
                                  <a:rPr lang="en-US" sz="2000" i="1">
                                    <a:latin typeface="Cambria Math" panose="02040503050406030204" pitchFamily="18" charset="0"/>
                                  </a:rPr>
                                </m:ctrlPr>
                              </m:fPr>
                              <m:num>
                                <m:r>
                                  <a:rPr lang="en-US" sz="2000" i="1">
                                    <a:latin typeface="Cambria Math" panose="02040503050406030204" pitchFamily="18" charset="0"/>
                                  </a:rPr>
                                  <m:t>𝑑𝑟</m:t>
                                </m:r>
                              </m:num>
                              <m:den>
                                <m:r>
                                  <a:rPr lang="en-US" sz="2000" i="1">
                                    <a:latin typeface="Cambria Math" panose="02040503050406030204" pitchFamily="18" charset="0"/>
                                  </a:rPr>
                                  <m:t>𝑑𝑠</m:t>
                                </m:r>
                              </m:den>
                            </m:f>
                          </m:e>
                          <m:e>
                            <m:r>
                              <a:rPr lang="en-US" sz="2000" i="0">
                                <a:latin typeface="Cambria Math" panose="02040503050406030204" pitchFamily="18" charset="0"/>
                              </a:rPr>
                              <m:t> =</m:t>
                            </m:r>
                            <m:f>
                              <m:fPr>
                                <m:ctrlPr>
                                  <a:rPr lang="en-US" sz="2000" i="1">
                                    <a:latin typeface="Cambria Math" panose="02040503050406030204" pitchFamily="18" charset="0"/>
                                  </a:rPr>
                                </m:ctrlPr>
                              </m:fPr>
                              <m:num>
                                <m:d>
                                  <m:dPr>
                                    <m:ctrlPr>
                                      <a:rPr lang="en-US" sz="2000" i="1">
                                        <a:latin typeface="Cambria Math" panose="02040503050406030204" pitchFamily="18" charset="0"/>
                                      </a:rPr>
                                    </m:ctrlPr>
                                  </m:dPr>
                                  <m:e>
                                    <m:r>
                                      <a:rPr lang="en-US" sz="2000" i="1">
                                        <a:latin typeface="Cambria Math" panose="02040503050406030204" pitchFamily="18" charset="0"/>
                                      </a:rPr>
                                      <m:t>𝐿</m:t>
                                    </m:r>
                                    <m:r>
                                      <a:rPr lang="en-US" sz="2000" i="0">
                                        <a:latin typeface="Cambria Math" panose="02040503050406030204" pitchFamily="18" charset="0"/>
                                      </a:rPr>
                                      <m:t>−1</m:t>
                                    </m:r>
                                  </m:e>
                                </m:d>
                              </m:num>
                              <m:den>
                                <m:r>
                                  <a:rPr lang="en-US" sz="2000" i="0">
                                    <a:latin typeface="Cambria Math" panose="02040503050406030204" pitchFamily="18" charset="0"/>
                                  </a:rPr>
                                  <m:t>2</m:t>
                                </m:r>
                                <m:r>
                                  <a:rPr lang="en-US" sz="2000" i="1">
                                    <a:latin typeface="Cambria Math" panose="02040503050406030204" pitchFamily="18" charset="0"/>
                                  </a:rPr>
                                  <m:t>𝑟</m:t>
                                </m:r>
                              </m:den>
                            </m:f>
                          </m:e>
                        </m:mr>
                      </m:m>
                    </m:oMath>
                  </m:oMathPara>
                </a14:m>
                <a:endParaRPr lang="en-US" dirty="0">
                  <a:latin typeface="+mj-lt"/>
                </a:endParaRPr>
              </a:p>
            </p:txBody>
          </p:sp>
        </mc:Choice>
        <mc:Fallback xmlns="">
          <p:sp>
            <p:nvSpPr>
              <p:cNvPr id="3" name="Rectangle 2">
                <a:extLst>
                  <a:ext uri="{FF2B5EF4-FFF2-40B4-BE49-F238E27FC236}">
                    <a16:creationId xmlns:a16="http://schemas.microsoft.com/office/drawing/2014/main" id="{56AD467F-5C0F-4B16-8D76-7E7D457BF9DA}"/>
                  </a:ext>
                </a:extLst>
              </p:cNvPr>
              <p:cNvSpPr>
                <a:spLocks noRot="1" noChangeAspect="1" noMove="1" noResize="1" noEditPoints="1" noAdjustHandles="1" noChangeArrowheads="1" noChangeShapeType="1" noTextEdit="1"/>
              </p:cNvSpPr>
              <p:nvPr/>
            </p:nvSpPr>
            <p:spPr>
              <a:xfrm>
                <a:off x="2827606" y="2194399"/>
                <a:ext cx="6822831" cy="2740879"/>
              </a:xfrm>
              <a:prstGeom prst="rect">
                <a:avLst/>
              </a:prstGeom>
              <a:blipFill>
                <a:blip r:embed="rId2"/>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7BAD8FC3-0A65-4D8C-B43C-A97A6E70B3A7}"/>
              </a:ext>
            </a:extLst>
          </p:cNvPr>
          <p:cNvSpPr/>
          <p:nvPr/>
        </p:nvSpPr>
        <p:spPr>
          <a:xfrm>
            <a:off x="1153494" y="1940857"/>
            <a:ext cx="1180131" cy="267830"/>
          </a:xfrm>
          <a:prstGeom prst="rect">
            <a:avLst/>
          </a:prstGeom>
        </p:spPr>
        <p:txBody>
          <a:bodyPr wrap="none">
            <a:spAutoFit/>
          </a:bodyPr>
          <a:lstStyle/>
          <a:p>
            <a:pPr marL="0" marR="0">
              <a:lnSpc>
                <a:spcPts val="1200"/>
              </a:lnSpc>
              <a:spcBef>
                <a:spcPts val="0"/>
              </a:spcBef>
              <a:spcAft>
                <a:spcPts val="1200"/>
              </a:spcAft>
            </a:pPr>
            <a:r>
              <a:rPr lang="en-US" sz="2000" b="1" dirty="0">
                <a:latin typeface="+mj-lt"/>
                <a:ea typeface="Calibri" panose="020F0502020204030204" pitchFamily="34" charset="0"/>
                <a:cs typeface="Times New Roman" panose="02020603050405020304" pitchFamily="18" charset="0"/>
              </a:rPr>
              <a:t>Solution:</a:t>
            </a:r>
            <a:endParaRPr lang="en-US" sz="2000" b="1" dirty="0">
              <a:effectLst/>
              <a:latin typeface="+mj-lt"/>
              <a:ea typeface="Calibri" panose="020F0502020204030204" pitchFamily="34" charset="0"/>
              <a:cs typeface="Times New Roman" panose="02020603050405020304" pitchFamily="18"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07963-B60C-4BA1-802D-272F86342755}"/>
              </a:ext>
            </a:extLst>
          </p:cNvPr>
          <p:cNvSpPr>
            <a:spLocks noGrp="1"/>
          </p:cNvSpPr>
          <p:nvPr>
            <p:ph type="title"/>
          </p:nvPr>
        </p:nvSpPr>
        <p:spPr/>
        <p:txBody>
          <a:bodyPr/>
          <a:lstStyle/>
          <a:p>
            <a:pPr>
              <a:defRPr/>
            </a:pPr>
            <a:r>
              <a:rPr lang="en-US" dirty="0"/>
              <a:t>Histogram Equalization</a:t>
            </a:r>
          </a:p>
        </p:txBody>
      </p:sp>
      <p:sp>
        <p:nvSpPr>
          <p:cNvPr id="4" name="Date Placeholder 3">
            <a:extLst>
              <a:ext uri="{FF2B5EF4-FFF2-40B4-BE49-F238E27FC236}">
                <a16:creationId xmlns:a16="http://schemas.microsoft.com/office/drawing/2014/main" id="{51A88052-9CC3-4FB2-B6F0-811510686FB7}"/>
              </a:ext>
            </a:extLst>
          </p:cNvPr>
          <p:cNvSpPr>
            <a:spLocks noGrp="1"/>
          </p:cNvSpPr>
          <p:nvPr>
            <p:ph type="dt" sz="quarter" idx="10"/>
          </p:nvPr>
        </p:nvSpPr>
        <p:spPr/>
        <p:txBody>
          <a:bodyPr/>
          <a:lstStyle/>
          <a:p>
            <a:pPr>
              <a:defRPr/>
            </a:pPr>
            <a:fld id="{E52D2863-8ACB-4E45-9838-0D3978D5B526}"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C6B57D01-46C1-4458-9D43-42FF21E38CF8}"/>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76805" name="Slide Number Placeholder 5">
            <a:extLst>
              <a:ext uri="{FF2B5EF4-FFF2-40B4-BE49-F238E27FC236}">
                <a16:creationId xmlns:a16="http://schemas.microsoft.com/office/drawing/2014/main" id="{FC4050D3-0D8F-4DF6-9506-1492DC1A25E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D2CCB3A4-FE47-42A5-A491-6F19E52A668B}" type="slidenum">
              <a:rPr lang="en-US" altLang="en-US" smtClean="0">
                <a:solidFill>
                  <a:srgbClr val="FFFFFF"/>
                </a:solidFill>
              </a:rPr>
              <a:pPr/>
              <a:t>72</a:t>
            </a:fld>
            <a:endParaRPr lang="en-US" altLang="en-US">
              <a:solidFill>
                <a:srgbClr val="FFFFFF"/>
              </a:solidFill>
            </a:endParaRPr>
          </a:p>
        </p:txBody>
      </p:sp>
      <p:sp>
        <p:nvSpPr>
          <p:cNvPr id="8" name="TextBox 7">
            <a:extLst>
              <a:ext uri="{FF2B5EF4-FFF2-40B4-BE49-F238E27FC236}">
                <a16:creationId xmlns:a16="http://schemas.microsoft.com/office/drawing/2014/main" id="{EA755274-22C5-4599-AD0B-0481AA036BE2}"/>
              </a:ext>
            </a:extLst>
          </p:cNvPr>
          <p:cNvSpPr txBox="1"/>
          <p:nvPr/>
        </p:nvSpPr>
        <p:spPr>
          <a:xfrm>
            <a:off x="1223889" y="1875585"/>
            <a:ext cx="1491176" cy="400110"/>
          </a:xfrm>
          <a:prstGeom prst="rect">
            <a:avLst/>
          </a:prstGeom>
          <a:noFill/>
        </p:spPr>
        <p:txBody>
          <a:bodyPr wrap="square" rtlCol="0">
            <a:spAutoFit/>
          </a:bodyPr>
          <a:lstStyle/>
          <a:p>
            <a:r>
              <a:rPr lang="en-US" sz="2000" b="1" dirty="0"/>
              <a:t>Solution:</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159F7C1-8A79-4D31-811A-D1DAFF424B62}"/>
                  </a:ext>
                </a:extLst>
              </p:cNvPr>
              <p:cNvSpPr/>
              <p:nvPr/>
            </p:nvSpPr>
            <p:spPr>
              <a:xfrm>
                <a:off x="4753966" y="2723362"/>
                <a:ext cx="2684068" cy="20378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en-US" i="1" smtClean="0">
                              <a:latin typeface="Cambria Math" panose="02040503050406030204" pitchFamily="18" charset="0"/>
                            </a:rPr>
                          </m:ctrlPr>
                        </m:mPr>
                        <m:mr>
                          <m:e/>
                          <m:e/>
                        </m:mr>
                        <m:mr>
                          <m:e/>
                          <m:e>
                            <m:eqArr>
                              <m:eqArrPr>
                                <m:ctrlPr>
                                  <a:rPr lang="en-US" i="1">
                                    <a:latin typeface="Cambria Math" panose="02040503050406030204" pitchFamily="18" charset="0"/>
                                  </a:rPr>
                                </m:ctrlPr>
                              </m:eqArrPr>
                              <m:e>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𝑠</m:t>
                                        </m:r>
                                      </m:sub>
                                    </m:sSub>
                                    <m:r>
                                      <a:rPr lang="en-US">
                                        <a:latin typeface="Cambria Math" panose="02040503050406030204" pitchFamily="18" charset="0"/>
                                      </a:rPr>
                                      <m:t>(</m:t>
                                    </m:r>
                                    <m:r>
                                      <a:rPr lang="en-US" i="1">
                                        <a:latin typeface="Cambria Math" panose="02040503050406030204" pitchFamily="18" charset="0"/>
                                      </a:rPr>
                                      <m:t>𝑠</m:t>
                                    </m:r>
                                  </m:e>
                                </m:d>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𝑟</m:t>
                                    </m:r>
                                  </m:sub>
                                </m:sSub>
                                <m:d>
                                  <m:dPr>
                                    <m:ctrlPr>
                                      <a:rPr lang="en-US" i="1">
                                        <a:latin typeface="Cambria Math" panose="02040503050406030204" pitchFamily="18" charset="0"/>
                                      </a:rPr>
                                    </m:ctrlPr>
                                  </m:dPr>
                                  <m:e>
                                    <m:r>
                                      <a:rPr lang="en-US" i="1">
                                        <a:latin typeface="Cambria Math" panose="02040503050406030204" pitchFamily="18" charset="0"/>
                                      </a:rPr>
                                      <m:t>𝑟</m:t>
                                    </m:r>
                                  </m:e>
                                </m:d>
                                <m:r>
                                  <a:rPr lang="en-US">
                                    <a:latin typeface="Cambria Math" panose="02040503050406030204" pitchFamily="18" charset="0"/>
                                  </a:rPr>
                                  <m:t>∗</m:t>
                                </m:r>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𝑑𝑟</m:t>
                                        </m:r>
                                      </m:num>
                                      <m:den>
                                        <m:r>
                                          <a:rPr lang="en-US" i="1">
                                            <a:latin typeface="Cambria Math" panose="02040503050406030204" pitchFamily="18" charset="0"/>
                                          </a:rPr>
                                          <m:t>𝑑𝑠</m:t>
                                        </m:r>
                                      </m:den>
                                    </m:f>
                                  </m:e>
                                </m:d>
                              </m:e>
                              <m:e>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2</m:t>
                                    </m:r>
                                    <m:r>
                                      <a:rPr lang="en-US" i="1">
                                        <a:latin typeface="Cambria Math" panose="02040503050406030204" pitchFamily="18" charset="0"/>
                                      </a:rPr>
                                      <m:t>𝑟</m:t>
                                    </m:r>
                                  </m:num>
                                  <m:den>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−1)</m:t>
                                        </m:r>
                                      </m:e>
                                      <m:sup>
                                        <m:r>
                                          <a:rPr lang="en-US" i="1">
                                            <a:latin typeface="Cambria Math" panose="02040503050406030204" pitchFamily="18" charset="0"/>
                                          </a:rPr>
                                          <m:t>2</m:t>
                                        </m:r>
                                      </m:sup>
                                    </m:sSup>
                                  </m:den>
                                </m:f>
                                <m:r>
                                  <a:rPr lang="en-US" i="1">
                                    <a:latin typeface="Cambria Math" panose="02040503050406030204" pitchFamily="18" charset="0"/>
                                  </a:rPr>
                                  <m:t>∗</m:t>
                                </m:r>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d>
                                          <m:dPr>
                                            <m:ctrlPr>
                                              <a:rPr lang="en-US" i="1">
                                                <a:latin typeface="Cambria Math" panose="02040503050406030204" pitchFamily="18" charset="0"/>
                                              </a:rPr>
                                            </m:ctrlPr>
                                          </m:dPr>
                                          <m:e>
                                            <m:r>
                                              <a:rPr lang="en-US" i="1">
                                                <a:latin typeface="Cambria Math" panose="02040503050406030204" pitchFamily="18" charset="0"/>
                                              </a:rPr>
                                              <m:t>𝐿</m:t>
                                            </m:r>
                                            <m:r>
                                              <a:rPr lang="en-US">
                                                <a:latin typeface="Cambria Math" panose="02040503050406030204" pitchFamily="18" charset="0"/>
                                              </a:rPr>
                                              <m:t>−1</m:t>
                                            </m:r>
                                          </m:e>
                                        </m:d>
                                      </m:num>
                                      <m:den>
                                        <m:r>
                                          <a:rPr lang="en-US">
                                            <a:latin typeface="Cambria Math" panose="02040503050406030204" pitchFamily="18" charset="0"/>
                                          </a:rPr>
                                          <m:t>2</m:t>
                                        </m:r>
                                        <m:r>
                                          <a:rPr lang="en-US" i="1">
                                            <a:latin typeface="Cambria Math" panose="02040503050406030204" pitchFamily="18" charset="0"/>
                                          </a:rPr>
                                          <m:t>𝑟</m:t>
                                        </m:r>
                                      </m:den>
                                    </m:f>
                                  </m:e>
                                </m:d>
                              </m:e>
                            </m:eqArr>
                          </m:e>
                        </m:mr>
                        <m:mr>
                          <m:e/>
                          <m:e>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1</m:t>
                                </m:r>
                              </m:num>
                              <m:den>
                                <m:d>
                                  <m:dPr>
                                    <m:ctrlPr>
                                      <a:rPr lang="en-US" i="1">
                                        <a:latin typeface="Cambria Math" panose="02040503050406030204" pitchFamily="18" charset="0"/>
                                      </a:rPr>
                                    </m:ctrlPr>
                                  </m:dPr>
                                  <m:e>
                                    <m:r>
                                      <a:rPr lang="en-US" i="1">
                                        <a:latin typeface="Cambria Math" panose="02040503050406030204" pitchFamily="18" charset="0"/>
                                      </a:rPr>
                                      <m:t>𝐿</m:t>
                                    </m:r>
                                    <m:r>
                                      <a:rPr lang="en-US">
                                        <a:latin typeface="Cambria Math" panose="02040503050406030204" pitchFamily="18" charset="0"/>
                                      </a:rPr>
                                      <m:t>−1</m:t>
                                    </m:r>
                                  </m:e>
                                </m:d>
                              </m:den>
                            </m:f>
                          </m:e>
                        </m:mr>
                      </m:m>
                    </m:oMath>
                  </m:oMathPara>
                </a14:m>
                <a:endParaRPr lang="en-US" dirty="0"/>
              </a:p>
            </p:txBody>
          </p:sp>
        </mc:Choice>
        <mc:Fallback xmlns="">
          <p:sp>
            <p:nvSpPr>
              <p:cNvPr id="11" name="Rectangle 10">
                <a:extLst>
                  <a:ext uri="{FF2B5EF4-FFF2-40B4-BE49-F238E27FC236}">
                    <a16:creationId xmlns:a16="http://schemas.microsoft.com/office/drawing/2014/main" id="{3159F7C1-8A79-4D31-811A-D1DAFF424B62}"/>
                  </a:ext>
                </a:extLst>
              </p:cNvPr>
              <p:cNvSpPr>
                <a:spLocks noRot="1" noChangeAspect="1" noMove="1" noResize="1" noEditPoints="1" noAdjustHandles="1" noChangeArrowheads="1" noChangeShapeType="1" noTextEdit="1"/>
              </p:cNvSpPr>
              <p:nvPr/>
            </p:nvSpPr>
            <p:spPr>
              <a:xfrm>
                <a:off x="4753966" y="2723362"/>
                <a:ext cx="2684068" cy="2037866"/>
              </a:xfrm>
              <a:prstGeom prst="rect">
                <a:avLst/>
              </a:prstGeom>
              <a:blipFill>
                <a:blip r:embed="rId2"/>
                <a:stretch>
                  <a:fillRect/>
                </a:stretch>
              </a:blipFill>
            </p:spPr>
            <p:txBody>
              <a:bodyPr/>
              <a:lstStyle/>
              <a:p>
                <a:r>
                  <a:rPr lang="en-US">
                    <a:noFill/>
                  </a:rPr>
                  <a:t> </a:t>
                </a:r>
              </a:p>
            </p:txBody>
          </p:sp>
        </mc:Fallback>
      </mc:AlternateContent>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93E70-0EE7-4309-ACA3-46D2A18CD1AD}"/>
              </a:ext>
            </a:extLst>
          </p:cNvPr>
          <p:cNvSpPr>
            <a:spLocks noGrp="1"/>
          </p:cNvSpPr>
          <p:nvPr>
            <p:ph type="title"/>
          </p:nvPr>
        </p:nvSpPr>
        <p:spPr/>
        <p:txBody>
          <a:bodyPr/>
          <a:lstStyle/>
          <a:p>
            <a:pPr>
              <a:defRPr/>
            </a:pPr>
            <a:r>
              <a:rPr lang="en-US" dirty="0"/>
              <a:t>Histogram Equalization</a:t>
            </a:r>
          </a:p>
        </p:txBody>
      </p:sp>
      <p:sp>
        <p:nvSpPr>
          <p:cNvPr id="4" name="Date Placeholder 3">
            <a:extLst>
              <a:ext uri="{FF2B5EF4-FFF2-40B4-BE49-F238E27FC236}">
                <a16:creationId xmlns:a16="http://schemas.microsoft.com/office/drawing/2014/main" id="{12D75ECC-8B8C-4AF9-BDC4-2CD29AA7EB0F}"/>
              </a:ext>
            </a:extLst>
          </p:cNvPr>
          <p:cNvSpPr>
            <a:spLocks noGrp="1"/>
          </p:cNvSpPr>
          <p:nvPr>
            <p:ph type="dt" sz="quarter" idx="10"/>
          </p:nvPr>
        </p:nvSpPr>
        <p:spPr/>
        <p:txBody>
          <a:bodyPr/>
          <a:lstStyle/>
          <a:p>
            <a:pPr>
              <a:defRPr/>
            </a:pPr>
            <a:fld id="{E1000D93-3407-4A81-B9EF-59FFBA54D772}"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70300357-7D19-494D-883B-B93DC356A769}"/>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77829" name="Slide Number Placeholder 5">
            <a:extLst>
              <a:ext uri="{FF2B5EF4-FFF2-40B4-BE49-F238E27FC236}">
                <a16:creationId xmlns:a16="http://schemas.microsoft.com/office/drawing/2014/main" id="{EA92BEBB-182C-4B37-9BB1-7E6EE766D2E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43E4D21B-7F87-4BBE-933F-6668BAD2C1A9}" type="slidenum">
              <a:rPr lang="en-US" altLang="en-US" smtClean="0">
                <a:solidFill>
                  <a:srgbClr val="FFFFFF"/>
                </a:solidFill>
              </a:rPr>
              <a:pPr/>
              <a:t>73</a:t>
            </a:fld>
            <a:endParaRPr lang="en-US" altLang="en-US">
              <a:solidFill>
                <a:srgbClr val="FFFFFF"/>
              </a:solidFill>
            </a:endParaRPr>
          </a:p>
        </p:txBody>
      </p:sp>
      <p:sp>
        <p:nvSpPr>
          <p:cNvPr id="8" name="Content Placeholder 2">
            <a:extLst>
              <a:ext uri="{FF2B5EF4-FFF2-40B4-BE49-F238E27FC236}">
                <a16:creationId xmlns:a16="http://schemas.microsoft.com/office/drawing/2014/main" id="{2625FDC7-CAC4-4E2E-8303-0F6CD2A079AB}"/>
              </a:ext>
            </a:extLst>
          </p:cNvPr>
          <p:cNvSpPr>
            <a:spLocks noGrp="1" noRot="1" noChangeAspect="1" noMove="1" noResize="1" noEditPoints="1" noAdjustHandles="1" noChangeArrowheads="1" noChangeShapeType="1" noTextEdit="1"/>
          </p:cNvSpPr>
          <p:nvPr>
            <p:ph idx="1"/>
          </p:nvPr>
        </p:nvSpPr>
        <p:spPr>
          <a:blipFill>
            <a:blip r:embed="rId2"/>
            <a:stretch>
              <a:fillRect l="-1273" b="-5455"/>
            </a:stretch>
          </a:blipFill>
        </p:spPr>
        <p:txBody>
          <a:bodyPr/>
          <a:lstStyle/>
          <a:p>
            <a:pPr>
              <a:defRPr/>
            </a:pPr>
            <a:r>
              <a:rPr lang="en-US" dirty="0">
                <a:noFill/>
              </a:rPr>
              <a:t> </a:t>
            </a:r>
          </a:p>
        </p:txBody>
      </p:sp>
      <p:sp>
        <p:nvSpPr>
          <p:cNvPr id="77831" name="TextBox 2">
            <a:extLst>
              <a:ext uri="{FF2B5EF4-FFF2-40B4-BE49-F238E27FC236}">
                <a16:creationId xmlns:a16="http://schemas.microsoft.com/office/drawing/2014/main" id="{1739460F-D59E-4008-AE96-BBF5BCAC0099}"/>
              </a:ext>
            </a:extLst>
          </p:cNvPr>
          <p:cNvSpPr txBox="1">
            <a:spLocks noChangeArrowheads="1"/>
          </p:cNvSpPr>
          <p:nvPr/>
        </p:nvSpPr>
        <p:spPr bwMode="auto">
          <a:xfrm>
            <a:off x="1036638" y="5608638"/>
            <a:ext cx="5864225" cy="3698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r>
              <a:rPr lang="en-US" altLang="en-US"/>
              <a:t>L – Number of possible intensity levels in the image</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EB8BF-5F65-4A4E-A0EB-D3673A89B94C}"/>
              </a:ext>
            </a:extLst>
          </p:cNvPr>
          <p:cNvSpPr>
            <a:spLocks noGrp="1"/>
          </p:cNvSpPr>
          <p:nvPr>
            <p:ph type="title"/>
          </p:nvPr>
        </p:nvSpPr>
        <p:spPr/>
        <p:txBody>
          <a:bodyPr/>
          <a:lstStyle/>
          <a:p>
            <a:pPr>
              <a:defRPr/>
            </a:pPr>
            <a:r>
              <a:rPr lang="en-US" dirty="0"/>
              <a:t>Histogram Equalization</a:t>
            </a:r>
          </a:p>
        </p:txBody>
      </p:sp>
      <p:sp>
        <p:nvSpPr>
          <p:cNvPr id="4" name="Date Placeholder 3">
            <a:extLst>
              <a:ext uri="{FF2B5EF4-FFF2-40B4-BE49-F238E27FC236}">
                <a16:creationId xmlns:a16="http://schemas.microsoft.com/office/drawing/2014/main" id="{D6BD51BD-D970-41C1-B0DB-DC51D01AA8A4}"/>
              </a:ext>
            </a:extLst>
          </p:cNvPr>
          <p:cNvSpPr>
            <a:spLocks noGrp="1"/>
          </p:cNvSpPr>
          <p:nvPr>
            <p:ph type="dt" sz="quarter" idx="10"/>
          </p:nvPr>
        </p:nvSpPr>
        <p:spPr/>
        <p:txBody>
          <a:bodyPr/>
          <a:lstStyle/>
          <a:p>
            <a:pPr>
              <a:defRPr/>
            </a:pPr>
            <a:fld id="{E1000D93-3407-4A81-B9EF-59FFBA54D772}"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C7C3B3ED-03B3-4ADD-92C6-A4EB11977A9A}"/>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78854" name="Slide Number Placeholder 5">
            <a:extLst>
              <a:ext uri="{FF2B5EF4-FFF2-40B4-BE49-F238E27FC236}">
                <a16:creationId xmlns:a16="http://schemas.microsoft.com/office/drawing/2014/main" id="{8044AE8D-EE98-4BD5-90CF-CF70B5BCEBE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0EC256A6-4727-4594-92BC-16382FFC740A}" type="slidenum">
              <a:rPr lang="en-US" altLang="en-US" smtClean="0">
                <a:solidFill>
                  <a:srgbClr val="FFFFFF"/>
                </a:solidFill>
              </a:rPr>
              <a:pPr/>
              <a:t>74</a:t>
            </a:fld>
            <a:endParaRPr lang="en-US" altLang="en-US">
              <a:solidFill>
                <a:srgbClr val="FFFFFF"/>
              </a:solidFill>
            </a:endParaRP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9F6E7FFB-0981-4FD0-A352-27561FCC39D5}"/>
                  </a:ext>
                </a:extLst>
              </p:cNvPr>
              <p:cNvSpPr/>
              <p:nvPr/>
            </p:nvSpPr>
            <p:spPr>
              <a:xfrm>
                <a:off x="1195754" y="1736725"/>
                <a:ext cx="9959610" cy="2864887"/>
              </a:xfrm>
              <a:prstGeom prst="rect">
                <a:avLst/>
              </a:prstGeom>
            </p:spPr>
            <p:txBody>
              <a:bodyPr wrap="square">
                <a:spAutoFit/>
              </a:bodyPr>
              <a:lstStyle/>
              <a:p>
                <a:pPr marL="342900" marR="0" lvl="0" indent="-342900" algn="just">
                  <a:lnSpc>
                    <a:spcPct val="150000"/>
                  </a:lnSpc>
                  <a:spcBef>
                    <a:spcPts val="0"/>
                  </a:spcBef>
                  <a:spcAft>
                    <a:spcPts val="600"/>
                  </a:spcAft>
                  <a:buFont typeface="Symbol" panose="05050102010706020507" pitchFamily="18" charset="2"/>
                  <a:buChar char=""/>
                  <a:tabLst>
                    <a:tab pos="457200" algn="l"/>
                  </a:tabLst>
                </a:pPr>
                <a:r>
                  <a:rPr lang="en-US" sz="2000" dirty="0">
                    <a:latin typeface="+mj-lt"/>
                    <a:ea typeface="Calibri" panose="020F0502020204030204" pitchFamily="34" charset="0"/>
                    <a:cs typeface="Times New Roman" panose="02020603050405020304" pitchFamily="18" charset="0"/>
                  </a:rPr>
                  <a:t>The discrete form of the transformation is,</a:t>
                </a:r>
              </a:p>
              <a:p>
                <a:pPr marR="0" lvl="0" algn="just">
                  <a:lnSpc>
                    <a:spcPct val="150000"/>
                  </a:lnSpc>
                  <a:spcBef>
                    <a:spcPts val="0"/>
                  </a:spcBef>
                  <a:spcAft>
                    <a:spcPts val="600"/>
                  </a:spcAft>
                  <a:tabLst>
                    <a:tab pos="457200" algn="l"/>
                  </a:tabLst>
                </a:pPr>
                <a14:m>
                  <m:oMath xmlns:m="http://schemas.openxmlformats.org/officeDocument/2006/math">
                    <m:sSub>
                      <m:sSubPr>
                        <m:ctrlPr>
                          <a:rPr lang="en-US" sz="2000" i="1">
                            <a:latin typeface="Cambria Math" panose="02040503050406030204" pitchFamily="18" charset="0"/>
                            <a:ea typeface="Calibri" panose="020F0502020204030204" pitchFamily="34" charset="0"/>
                            <a:cs typeface="Times New Roman" panose="02020603050405020304" pitchFamily="18" charset="0"/>
                          </a:rPr>
                        </m:ctrlPr>
                      </m:sSubPr>
                      <m:e>
                        <m:r>
                          <a:rPr lang="en-US" sz="2000" i="1">
                            <a:latin typeface="Cambria Math" panose="02040503050406030204" pitchFamily="18" charset="0"/>
                            <a:ea typeface="Calibri" panose="020F0502020204030204" pitchFamily="34" charset="0"/>
                            <a:cs typeface="Times New Roman" panose="02020603050405020304" pitchFamily="18" charset="0"/>
                          </a:rPr>
                          <m:t>𝑠</m:t>
                        </m:r>
                      </m:e>
                      <m:sub>
                        <m:r>
                          <a:rPr lang="en-US" sz="2000" i="1">
                            <a:latin typeface="Cambria Math" panose="02040503050406030204" pitchFamily="18" charset="0"/>
                            <a:ea typeface="Calibri" panose="020F0502020204030204" pitchFamily="34" charset="0"/>
                            <a:cs typeface="Times New Roman" panose="02020603050405020304" pitchFamily="18" charset="0"/>
                          </a:rPr>
                          <m:t>𝑘</m:t>
                        </m:r>
                      </m:sub>
                    </m:sSub>
                    <m:r>
                      <a:rPr lang="en-US" sz="2000">
                        <a:latin typeface="Cambria Math" panose="02040503050406030204" pitchFamily="18" charset="0"/>
                        <a:ea typeface="Calibri" panose="020F0502020204030204" pitchFamily="34" charset="0"/>
                        <a:cs typeface="Times New Roman" panose="02020603050405020304" pitchFamily="18" charset="0"/>
                      </a:rPr>
                      <m:t>=</m:t>
                    </m:r>
                    <m:r>
                      <a:rPr lang="en-US" sz="2000" i="1">
                        <a:latin typeface="Cambria Math" panose="02040503050406030204" pitchFamily="18" charset="0"/>
                        <a:ea typeface="Calibri" panose="020F0502020204030204" pitchFamily="34" charset="0"/>
                        <a:cs typeface="Times New Roman" panose="02020603050405020304" pitchFamily="18" charset="0"/>
                      </a:rPr>
                      <m:t>𝑇</m:t>
                    </m:r>
                    <m:d>
                      <m:dPr>
                        <m:ctrlPr>
                          <a:rPr lang="en-US" sz="2000" i="1">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2000" i="1">
                                <a:latin typeface="Cambria Math" panose="02040503050406030204" pitchFamily="18" charset="0"/>
                                <a:ea typeface="Calibri" panose="020F0502020204030204" pitchFamily="34" charset="0"/>
                                <a:cs typeface="Times New Roman" panose="02020603050405020304" pitchFamily="18" charset="0"/>
                              </a:rPr>
                            </m:ctrlPr>
                          </m:sSubPr>
                          <m:e>
                            <m:r>
                              <a:rPr lang="en-US" sz="2000" i="1">
                                <a:latin typeface="Cambria Math" panose="02040503050406030204" pitchFamily="18" charset="0"/>
                                <a:ea typeface="Calibri" panose="020F0502020204030204" pitchFamily="34" charset="0"/>
                                <a:cs typeface="Times New Roman" panose="02020603050405020304" pitchFamily="18" charset="0"/>
                              </a:rPr>
                              <m:t>𝑟</m:t>
                            </m:r>
                          </m:e>
                          <m:sub>
                            <m:r>
                              <a:rPr lang="en-US" sz="2000" i="1">
                                <a:latin typeface="Cambria Math" panose="02040503050406030204" pitchFamily="18" charset="0"/>
                                <a:ea typeface="Calibri" panose="020F0502020204030204" pitchFamily="34" charset="0"/>
                                <a:cs typeface="Times New Roman" panose="02020603050405020304" pitchFamily="18" charset="0"/>
                              </a:rPr>
                              <m:t>𝑘</m:t>
                            </m:r>
                          </m:sub>
                        </m:sSub>
                      </m:e>
                    </m:d>
                    <m:r>
                      <a:rPr lang="en-US" sz="2000">
                        <a:latin typeface="Cambria Math" panose="02040503050406030204" pitchFamily="18" charset="0"/>
                        <a:ea typeface="Calibri" panose="020F0502020204030204" pitchFamily="34" charset="0"/>
                        <a:cs typeface="Times New Roman" panose="02020603050405020304" pitchFamily="18" charset="0"/>
                      </a:rPr>
                      <m:t>=</m:t>
                    </m:r>
                    <m:d>
                      <m:dPr>
                        <m:ctrlPr>
                          <a:rPr lang="en-US" sz="2000" i="1">
                            <a:latin typeface="Cambria Math" panose="02040503050406030204" pitchFamily="18" charset="0"/>
                            <a:ea typeface="Calibri" panose="020F0502020204030204" pitchFamily="34" charset="0"/>
                            <a:cs typeface="Times New Roman" panose="02020603050405020304" pitchFamily="18" charset="0"/>
                          </a:rPr>
                        </m:ctrlPr>
                      </m:dPr>
                      <m:e>
                        <m:r>
                          <a:rPr lang="en-US" sz="2000" i="1">
                            <a:latin typeface="Cambria Math" panose="02040503050406030204" pitchFamily="18" charset="0"/>
                            <a:ea typeface="Calibri" panose="020F0502020204030204" pitchFamily="34" charset="0"/>
                            <a:cs typeface="Times New Roman" panose="02020603050405020304" pitchFamily="18" charset="0"/>
                          </a:rPr>
                          <m:t>𝐿</m:t>
                        </m:r>
                        <m:r>
                          <a:rPr lang="en-US" sz="2000" i="1">
                            <a:latin typeface="Cambria Math" panose="02040503050406030204" pitchFamily="18" charset="0"/>
                            <a:ea typeface="Calibri" panose="020F0502020204030204" pitchFamily="34" charset="0"/>
                            <a:cs typeface="Times New Roman" panose="02020603050405020304" pitchFamily="18" charset="0"/>
                          </a:rPr>
                          <m:t>−</m:t>
                        </m:r>
                        <m:r>
                          <a:rPr lang="en-US" sz="2000">
                            <a:latin typeface="Cambria Math" panose="02040503050406030204" pitchFamily="18" charset="0"/>
                            <a:ea typeface="Calibri" panose="020F0502020204030204" pitchFamily="34" charset="0"/>
                            <a:cs typeface="Times New Roman" panose="02020603050405020304" pitchFamily="18" charset="0"/>
                          </a:rPr>
                          <m:t>1</m:t>
                        </m:r>
                      </m:e>
                    </m:d>
                    <m:nary>
                      <m:naryPr>
                        <m:chr m:val="∑"/>
                        <m:limLoc m:val="undOvr"/>
                        <m:grow m:val="on"/>
                        <m:ctrlPr>
                          <a:rPr lang="en-US" sz="2000" i="1">
                            <a:latin typeface="Cambria Math" panose="02040503050406030204" pitchFamily="18" charset="0"/>
                            <a:ea typeface="Calibri" panose="020F0502020204030204" pitchFamily="34" charset="0"/>
                            <a:cs typeface="Times New Roman" panose="02020603050405020304" pitchFamily="18" charset="0"/>
                          </a:rPr>
                        </m:ctrlPr>
                      </m:naryPr>
                      <m:sub>
                        <m:r>
                          <a:rPr lang="en-US" sz="2000" i="1">
                            <a:latin typeface="Cambria Math" panose="02040503050406030204" pitchFamily="18" charset="0"/>
                            <a:ea typeface="Calibri" panose="020F0502020204030204" pitchFamily="34" charset="0"/>
                            <a:cs typeface="Times New Roman" panose="02020603050405020304" pitchFamily="18" charset="0"/>
                          </a:rPr>
                          <m:t>𝑗</m:t>
                        </m:r>
                        <m:r>
                          <a:rPr lang="en-US" sz="2000">
                            <a:latin typeface="Cambria Math" panose="02040503050406030204" pitchFamily="18" charset="0"/>
                            <a:ea typeface="Calibri" panose="020F0502020204030204" pitchFamily="34" charset="0"/>
                            <a:cs typeface="Times New Roman" panose="02020603050405020304" pitchFamily="18" charset="0"/>
                          </a:rPr>
                          <m:t>=0</m:t>
                        </m:r>
                      </m:sub>
                      <m:sup>
                        <m:r>
                          <a:rPr lang="en-US" sz="2000" i="1">
                            <a:latin typeface="Cambria Math" panose="02040503050406030204" pitchFamily="18" charset="0"/>
                            <a:ea typeface="Calibri" panose="020F0502020204030204" pitchFamily="34" charset="0"/>
                            <a:cs typeface="Times New Roman" panose="02020603050405020304" pitchFamily="18" charset="0"/>
                          </a:rPr>
                          <m:t>𝑘</m:t>
                        </m:r>
                      </m:sup>
                      <m:e>
                        <m:r>
                          <a:rPr lang="en-US" sz="2000">
                            <a:latin typeface="Cambria Math" panose="02040503050406030204" pitchFamily="18" charset="0"/>
                            <a:ea typeface="Calibri" panose="020F0502020204030204" pitchFamily="34" charset="0"/>
                            <a:cs typeface="Times New Roman" panose="02020603050405020304" pitchFamily="18" charset="0"/>
                          </a:rPr>
                          <m:t> </m:t>
                        </m:r>
                      </m:e>
                    </m:nary>
                    <m:r>
                      <a:rPr lang="en-US" sz="2000">
                        <a:latin typeface="Cambria Math" panose="02040503050406030204" pitchFamily="18" charset="0"/>
                        <a:ea typeface="Calibri" panose="020F0502020204030204" pitchFamily="34" charset="0"/>
                        <a:cs typeface="Times New Roman" panose="02020603050405020304" pitchFamily="18" charset="0"/>
                      </a:rPr>
                      <m:t> </m:t>
                    </m:r>
                    <m:sSub>
                      <m:sSubPr>
                        <m:ctrlPr>
                          <a:rPr lang="en-US" sz="2000" i="1">
                            <a:latin typeface="Cambria Math" panose="02040503050406030204" pitchFamily="18" charset="0"/>
                            <a:ea typeface="Calibri" panose="020F0502020204030204" pitchFamily="34" charset="0"/>
                            <a:cs typeface="Times New Roman" panose="02020603050405020304" pitchFamily="18" charset="0"/>
                          </a:rPr>
                        </m:ctrlPr>
                      </m:sSubPr>
                      <m:e>
                        <m:r>
                          <a:rPr lang="en-US" sz="2000" i="1">
                            <a:latin typeface="Cambria Math" panose="02040503050406030204" pitchFamily="18" charset="0"/>
                            <a:ea typeface="Calibri" panose="020F0502020204030204" pitchFamily="34" charset="0"/>
                            <a:cs typeface="Times New Roman" panose="02020603050405020304" pitchFamily="18" charset="0"/>
                          </a:rPr>
                          <m:t>𝑝</m:t>
                        </m:r>
                      </m:e>
                      <m:sub>
                        <m:r>
                          <a:rPr lang="en-US" sz="2000" i="1">
                            <a:latin typeface="Cambria Math" panose="02040503050406030204" pitchFamily="18" charset="0"/>
                            <a:ea typeface="Calibri" panose="020F0502020204030204" pitchFamily="34" charset="0"/>
                            <a:cs typeface="Times New Roman" panose="02020603050405020304" pitchFamily="18" charset="0"/>
                          </a:rPr>
                          <m:t>𝑟</m:t>
                        </m:r>
                      </m:sub>
                    </m:sSub>
                    <m:d>
                      <m:dPr>
                        <m:ctrlPr>
                          <a:rPr lang="en-US" sz="2000" i="1">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2000" i="1">
                                <a:latin typeface="Cambria Math" panose="02040503050406030204" pitchFamily="18" charset="0"/>
                                <a:ea typeface="Calibri" panose="020F0502020204030204" pitchFamily="34" charset="0"/>
                                <a:cs typeface="Times New Roman" panose="02020603050405020304" pitchFamily="18" charset="0"/>
                              </a:rPr>
                            </m:ctrlPr>
                          </m:sSubPr>
                          <m:e>
                            <m:r>
                              <a:rPr lang="en-US" sz="2000" i="1">
                                <a:latin typeface="Cambria Math" panose="02040503050406030204" pitchFamily="18" charset="0"/>
                                <a:ea typeface="Calibri" panose="020F0502020204030204" pitchFamily="34" charset="0"/>
                                <a:cs typeface="Times New Roman" panose="02020603050405020304" pitchFamily="18" charset="0"/>
                              </a:rPr>
                              <m:t>𝑟</m:t>
                            </m:r>
                          </m:e>
                          <m:sub>
                            <m:r>
                              <a:rPr lang="en-US" sz="2000" i="1">
                                <a:latin typeface="Cambria Math" panose="02040503050406030204" pitchFamily="18" charset="0"/>
                                <a:ea typeface="Calibri" panose="020F0502020204030204" pitchFamily="34" charset="0"/>
                                <a:cs typeface="Times New Roman" panose="02020603050405020304" pitchFamily="18" charset="0"/>
                              </a:rPr>
                              <m:t>𝑗</m:t>
                            </m:r>
                          </m:sub>
                        </m:sSub>
                      </m:e>
                    </m:d>
                  </m:oMath>
                </a14:m>
                <a:r>
                  <a:rPr lang="en-US" sz="2000" dirty="0">
                    <a:latin typeface="+mj-lt"/>
                    <a:ea typeface="Calibri" panose="020F0502020204030204" pitchFamily="34" charset="0"/>
                    <a:cs typeface="Times New Roman" panose="02020603050405020304" pitchFamily="18" charset="0"/>
                  </a:rPr>
                  <a:t>= </a:t>
                </a:r>
                <a14:m>
                  <m:oMath xmlns:m="http://schemas.openxmlformats.org/officeDocument/2006/math">
                    <m:f>
                      <m:fPr>
                        <m:ctrlPr>
                          <a:rPr lang="en-US" sz="2000" i="1">
                            <a:latin typeface="Cambria Math" panose="02040503050406030204" pitchFamily="18" charset="0"/>
                            <a:ea typeface="Calibri" panose="020F0502020204030204" pitchFamily="34" charset="0"/>
                            <a:cs typeface="Times New Roman" panose="02020603050405020304" pitchFamily="18" charset="0"/>
                          </a:rPr>
                        </m:ctrlPr>
                      </m:fPr>
                      <m:num>
                        <m:r>
                          <a:rPr lang="en-US" sz="2000">
                            <a:latin typeface="Cambria Math" panose="02040503050406030204" pitchFamily="18" charset="0"/>
                            <a:ea typeface="Calibri" panose="020F0502020204030204" pitchFamily="34" charset="0"/>
                            <a:cs typeface="Times New Roman" panose="02020603050405020304" pitchFamily="18" charset="0"/>
                          </a:rPr>
                          <m:t>(</m:t>
                        </m:r>
                        <m:r>
                          <a:rPr lang="en-US" sz="2000" i="1">
                            <a:latin typeface="Cambria Math" panose="02040503050406030204" pitchFamily="18" charset="0"/>
                            <a:ea typeface="Calibri" panose="020F0502020204030204" pitchFamily="34" charset="0"/>
                            <a:cs typeface="Times New Roman" panose="02020603050405020304" pitchFamily="18" charset="0"/>
                          </a:rPr>
                          <m:t>𝐿</m:t>
                        </m:r>
                        <m:r>
                          <a:rPr lang="en-US" sz="2000" i="1">
                            <a:latin typeface="Cambria Math" panose="02040503050406030204" pitchFamily="18" charset="0"/>
                            <a:ea typeface="Calibri" panose="020F0502020204030204" pitchFamily="34" charset="0"/>
                            <a:cs typeface="Times New Roman" panose="02020603050405020304" pitchFamily="18" charset="0"/>
                          </a:rPr>
                          <m:t>−</m:t>
                        </m:r>
                        <m:r>
                          <a:rPr lang="en-US" sz="2000">
                            <a:latin typeface="Cambria Math" panose="02040503050406030204" pitchFamily="18" charset="0"/>
                            <a:ea typeface="Calibri" panose="020F0502020204030204" pitchFamily="34" charset="0"/>
                            <a:cs typeface="Times New Roman" panose="02020603050405020304" pitchFamily="18" charset="0"/>
                          </a:rPr>
                          <m:t>1)</m:t>
                        </m:r>
                      </m:num>
                      <m:den>
                        <m:r>
                          <a:rPr lang="en-US" sz="2000" i="1">
                            <a:latin typeface="Cambria Math" panose="02040503050406030204" pitchFamily="18" charset="0"/>
                            <a:ea typeface="Calibri" panose="020F0502020204030204" pitchFamily="34" charset="0"/>
                            <a:cs typeface="Times New Roman" panose="02020603050405020304" pitchFamily="18" charset="0"/>
                          </a:rPr>
                          <m:t>𝑀𝑁</m:t>
                        </m:r>
                      </m:den>
                    </m:f>
                    <m:nary>
                      <m:naryPr>
                        <m:chr m:val="∑"/>
                        <m:limLoc m:val="undOvr"/>
                        <m:grow m:val="on"/>
                        <m:ctrlPr>
                          <a:rPr lang="en-US" sz="2000" i="1">
                            <a:latin typeface="Cambria Math" panose="02040503050406030204" pitchFamily="18" charset="0"/>
                            <a:ea typeface="Calibri" panose="020F0502020204030204" pitchFamily="34" charset="0"/>
                            <a:cs typeface="Times New Roman" panose="02020603050405020304" pitchFamily="18" charset="0"/>
                          </a:rPr>
                        </m:ctrlPr>
                      </m:naryPr>
                      <m:sub>
                        <m:r>
                          <a:rPr lang="en-US" sz="2000" i="1">
                            <a:latin typeface="Cambria Math" panose="02040503050406030204" pitchFamily="18" charset="0"/>
                            <a:ea typeface="Calibri" panose="020F0502020204030204" pitchFamily="34" charset="0"/>
                            <a:cs typeface="Times New Roman" panose="02020603050405020304" pitchFamily="18" charset="0"/>
                          </a:rPr>
                          <m:t>𝑗</m:t>
                        </m:r>
                        <m:r>
                          <a:rPr lang="en-US" sz="2000">
                            <a:latin typeface="Cambria Math" panose="02040503050406030204" pitchFamily="18" charset="0"/>
                            <a:ea typeface="Calibri" panose="020F0502020204030204" pitchFamily="34" charset="0"/>
                            <a:cs typeface="Times New Roman" panose="02020603050405020304" pitchFamily="18" charset="0"/>
                          </a:rPr>
                          <m:t>=0</m:t>
                        </m:r>
                      </m:sub>
                      <m:sup>
                        <m:r>
                          <a:rPr lang="en-US" sz="2000" i="1">
                            <a:latin typeface="Cambria Math" panose="02040503050406030204" pitchFamily="18" charset="0"/>
                            <a:ea typeface="Calibri" panose="020F0502020204030204" pitchFamily="34" charset="0"/>
                            <a:cs typeface="Times New Roman" panose="02020603050405020304" pitchFamily="18" charset="0"/>
                          </a:rPr>
                          <m:t>𝑘</m:t>
                        </m:r>
                      </m:sup>
                      <m:e>
                        <m:r>
                          <a:rPr lang="en-US" sz="2000">
                            <a:latin typeface="Cambria Math" panose="02040503050406030204" pitchFamily="18" charset="0"/>
                            <a:ea typeface="Calibri" panose="020F0502020204030204" pitchFamily="34" charset="0"/>
                            <a:cs typeface="Times New Roman" panose="02020603050405020304" pitchFamily="18" charset="0"/>
                          </a:rPr>
                          <m:t> </m:t>
                        </m:r>
                      </m:e>
                    </m:nary>
                    <m:r>
                      <a:rPr lang="en-US" sz="2000">
                        <a:latin typeface="Cambria Math" panose="02040503050406030204" pitchFamily="18" charset="0"/>
                        <a:ea typeface="Calibri" panose="020F0502020204030204" pitchFamily="34" charset="0"/>
                        <a:cs typeface="Times New Roman" panose="02020603050405020304" pitchFamily="18" charset="0"/>
                      </a:rPr>
                      <m:t> </m:t>
                    </m:r>
                    <m:sSub>
                      <m:sSubPr>
                        <m:ctrlPr>
                          <a:rPr lang="en-US" sz="2000" i="1">
                            <a:latin typeface="Cambria Math" panose="02040503050406030204" pitchFamily="18" charset="0"/>
                            <a:ea typeface="Calibri" panose="020F0502020204030204" pitchFamily="34" charset="0"/>
                            <a:cs typeface="Times New Roman" panose="02020603050405020304" pitchFamily="18" charset="0"/>
                          </a:rPr>
                        </m:ctrlPr>
                      </m:sSubPr>
                      <m:e>
                        <m:r>
                          <a:rPr lang="en-US" sz="2000" i="1">
                            <a:latin typeface="Cambria Math" panose="02040503050406030204" pitchFamily="18" charset="0"/>
                            <a:ea typeface="Calibri" panose="020F0502020204030204" pitchFamily="34" charset="0"/>
                            <a:cs typeface="Times New Roman" panose="02020603050405020304" pitchFamily="18" charset="0"/>
                          </a:rPr>
                          <m:t>𝑛</m:t>
                        </m:r>
                      </m:e>
                      <m:sub>
                        <m:r>
                          <a:rPr lang="en-US" sz="2000" i="1">
                            <a:latin typeface="Cambria Math" panose="02040503050406030204" pitchFamily="18" charset="0"/>
                            <a:ea typeface="Calibri" panose="020F0502020204030204" pitchFamily="34" charset="0"/>
                            <a:cs typeface="Times New Roman" panose="02020603050405020304" pitchFamily="18" charset="0"/>
                          </a:rPr>
                          <m:t>𝑗</m:t>
                        </m:r>
                      </m:sub>
                    </m:sSub>
                    <m:m>
                      <m:mPr>
                        <m:plcHide m:val="on"/>
                        <m:mcs>
                          <m:mc>
                            <m:mcPr>
                              <m:count m:val="2"/>
                              <m:mcJc m:val="center"/>
                            </m:mcPr>
                          </m:mc>
                        </m:mcs>
                        <m:ctrlPr>
                          <a:rPr lang="en-US" sz="2000" i="1" smtClean="0">
                            <a:effectLst/>
                            <a:latin typeface="Cambria Math" panose="02040503050406030204" pitchFamily="18" charset="0"/>
                            <a:ea typeface="Calibri" panose="020F0502020204030204" pitchFamily="34" charset="0"/>
                            <a:cs typeface="Times New Roman" panose="02020603050405020304" pitchFamily="18" charset="0"/>
                          </a:rPr>
                        </m:ctrlPr>
                      </m:mPr>
                      <m:mr>
                        <m:e/>
                        <m:e/>
                      </m:mr>
                      <m:mr>
                        <m:e/>
                        <m:e/>
                      </m:mr>
                    </m:m>
                  </m:oMath>
                </a14:m>
                <a:endParaRPr lang="en-US" sz="2000" dirty="0">
                  <a:effectLst/>
                  <a:latin typeface="+mj-lt"/>
                  <a:ea typeface="Calibri" panose="020F0502020204030204" pitchFamily="34" charset="0"/>
                  <a:cs typeface="Times New Roman" panose="02020603050405020304" pitchFamily="18" charset="0"/>
                </a:endParaRPr>
              </a:p>
              <a:p>
                <a:pPr marL="0" marR="0" algn="just">
                  <a:lnSpc>
                    <a:spcPct val="150000"/>
                  </a:lnSpc>
                  <a:spcBef>
                    <a:spcPts val="0"/>
                  </a:spcBef>
                  <a:spcAft>
                    <a:spcPts val="1200"/>
                  </a:spcAft>
                </a:pPr>
                <a:r>
                  <a:rPr lang="en-US" sz="2000" dirty="0">
                    <a:effectLst/>
                    <a:latin typeface="+mj-lt"/>
                    <a:ea typeface="Calibri" panose="020F0502020204030204" pitchFamily="34" charset="0"/>
                    <a:cs typeface="Times New Roman" panose="02020603050405020304" pitchFamily="18" charset="0"/>
                  </a:rPr>
                  <a:t>Where, </a:t>
                </a:r>
                <a14:m>
                  <m:oMath xmlns:m="http://schemas.openxmlformats.org/officeDocument/2006/math">
                    <m:r>
                      <m:rPr>
                        <m:sty m:val="p"/>
                      </m:rPr>
                      <a:rPr lang="en-US" sz="2000">
                        <a:effectLst/>
                        <a:latin typeface="Cambria Math" panose="02040503050406030204" pitchFamily="18" charset="0"/>
                        <a:ea typeface="Calibri" panose="020F0502020204030204" pitchFamily="34" charset="0"/>
                        <a:cs typeface="Times New Roman" panose="02020603050405020304" pitchFamily="18" charset="0"/>
                      </a:rPr>
                      <m:t>k</m:t>
                    </m:r>
                    <m:r>
                      <a:rPr lang="en-US" sz="2000">
                        <a:effectLst/>
                        <a:latin typeface="Cambria Math" panose="02040503050406030204" pitchFamily="18" charset="0"/>
                        <a:ea typeface="Calibri" panose="020F0502020204030204" pitchFamily="34" charset="0"/>
                        <a:cs typeface="Times New Roman" panose="02020603050405020304" pitchFamily="18" charset="0"/>
                      </a:rPr>
                      <m:t>=0,1,2,…,</m:t>
                    </m:r>
                    <m:r>
                      <m:rPr>
                        <m:sty m:val="p"/>
                      </m:rPr>
                      <a:rPr lang="en-US" sz="2000">
                        <a:effectLst/>
                        <a:latin typeface="Cambria Math" panose="02040503050406030204" pitchFamily="18" charset="0"/>
                        <a:ea typeface="Calibri" panose="020F0502020204030204" pitchFamily="34" charset="0"/>
                        <a:cs typeface="Times New Roman" panose="02020603050405020304" pitchFamily="18" charset="0"/>
                      </a:rPr>
                      <m:t>L</m:t>
                    </m:r>
                    <m:r>
                      <a:rPr lang="en-US" sz="2000" b="0" i="0" smtClean="0">
                        <a:effectLst/>
                        <a:latin typeface="Cambria Math" panose="02040503050406030204" pitchFamily="18" charset="0"/>
                        <a:ea typeface="Calibri" panose="020F0502020204030204" pitchFamily="34" charset="0"/>
                        <a:cs typeface="Times New Roman" panose="02020603050405020304" pitchFamily="18" charset="0"/>
                      </a:rPr>
                      <m:t>−1</m:t>
                    </m:r>
                  </m:oMath>
                </a14:m>
                <a:endParaRPr lang="en-US" sz="2000" dirty="0">
                  <a:effectLst/>
                  <a:latin typeface="+mj-lt"/>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600"/>
                  </a:spcAft>
                  <a:buFont typeface="Symbol" panose="05050102010706020507" pitchFamily="18" charset="2"/>
                  <a:buChar char=""/>
                  <a:tabLst>
                    <a:tab pos="457200" algn="l"/>
                  </a:tabLst>
                </a:pPr>
                <a:r>
                  <a:rPr lang="en-US" sz="2000" dirty="0">
                    <a:effectLst/>
                    <a:latin typeface="+mj-lt"/>
                    <a:ea typeface="Calibri" panose="020F0502020204030204" pitchFamily="34" charset="0"/>
                    <a:cs typeface="Times New Roman" panose="02020603050405020304" pitchFamily="18" charset="0"/>
                  </a:rPr>
                  <a:t>The transformation (mapping) </a:t>
                </a:r>
                <a14:m>
                  <m:oMath xmlns:m="http://schemas.openxmlformats.org/officeDocument/2006/math">
                    <m:r>
                      <a:rPr lang="en-US" sz="2000" i="1">
                        <a:effectLst/>
                        <a:latin typeface="Cambria Math" panose="02040503050406030204" pitchFamily="18" charset="0"/>
                        <a:ea typeface="Calibri" panose="020F0502020204030204" pitchFamily="34" charset="0"/>
                        <a:cs typeface="Times New Roman" panose="02020603050405020304" pitchFamily="18" charset="0"/>
                      </a:rPr>
                      <m:t>𝑇</m:t>
                    </m:r>
                    <m:d>
                      <m:d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effectLst/>
                                <a:latin typeface="Cambria Math" panose="02040503050406030204" pitchFamily="18" charset="0"/>
                                <a:ea typeface="Calibri" panose="020F0502020204030204" pitchFamily="34" charset="0"/>
                                <a:cs typeface="Times New Roman" panose="02020603050405020304" pitchFamily="18" charset="0"/>
                              </a:rPr>
                              <m:t>𝑟</m:t>
                            </m:r>
                          </m:e>
                          <m:sub>
                            <m:r>
                              <a:rPr lang="en-US" sz="2000" i="1">
                                <a:effectLst/>
                                <a:latin typeface="Cambria Math" panose="02040503050406030204" pitchFamily="18" charset="0"/>
                                <a:ea typeface="Calibri" panose="020F0502020204030204" pitchFamily="34" charset="0"/>
                                <a:cs typeface="Times New Roman" panose="02020603050405020304" pitchFamily="18" charset="0"/>
                              </a:rPr>
                              <m:t>𝑘</m:t>
                            </m:r>
                          </m:sub>
                        </m:sSub>
                      </m:e>
                    </m:d>
                  </m:oMath>
                </a14:m>
                <a:r>
                  <a:rPr lang="en-US" sz="2000" dirty="0">
                    <a:effectLst/>
                    <a:latin typeface="+mj-lt"/>
                    <a:ea typeface="Calibri" panose="020F0502020204030204" pitchFamily="34" charset="0"/>
                    <a:cs typeface="Times New Roman" panose="02020603050405020304" pitchFamily="18" charset="0"/>
                  </a:rPr>
                  <a:t> is called a histogram equalization or histogram linearization transformation.</a:t>
                </a:r>
              </a:p>
            </p:txBody>
          </p:sp>
        </mc:Choice>
        <mc:Fallback xmlns="">
          <p:sp>
            <p:nvSpPr>
              <p:cNvPr id="10" name="Rectangle 9">
                <a:extLst>
                  <a:ext uri="{FF2B5EF4-FFF2-40B4-BE49-F238E27FC236}">
                    <a16:creationId xmlns:a16="http://schemas.microsoft.com/office/drawing/2014/main" id="{9F6E7FFB-0981-4FD0-A352-27561FCC39D5}"/>
                  </a:ext>
                </a:extLst>
              </p:cNvPr>
              <p:cNvSpPr>
                <a:spLocks noRot="1" noChangeAspect="1" noMove="1" noResize="1" noEditPoints="1" noAdjustHandles="1" noChangeArrowheads="1" noChangeShapeType="1" noTextEdit="1"/>
              </p:cNvSpPr>
              <p:nvPr/>
            </p:nvSpPr>
            <p:spPr>
              <a:xfrm>
                <a:off x="1195754" y="1736725"/>
                <a:ext cx="9959610" cy="2864887"/>
              </a:xfrm>
              <a:prstGeom prst="rect">
                <a:avLst/>
              </a:prstGeom>
              <a:blipFill>
                <a:blip r:embed="rId2"/>
                <a:stretch>
                  <a:fillRect l="-673" r="-673" b="-2979"/>
                </a:stretch>
              </a:blipFill>
            </p:spPr>
            <p:txBody>
              <a:bodyPr/>
              <a:lstStyle/>
              <a:p>
                <a:r>
                  <a:rPr lang="en-US">
                    <a:noFill/>
                  </a:rPr>
                  <a:t> </a:t>
                </a:r>
              </a:p>
            </p:txBody>
          </p:sp>
        </mc:Fallback>
      </mc:AlternateContent>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DF47-9AED-46FF-BC9E-472836CA3FB4}"/>
              </a:ext>
            </a:extLst>
          </p:cNvPr>
          <p:cNvSpPr>
            <a:spLocks noGrp="1"/>
          </p:cNvSpPr>
          <p:nvPr>
            <p:ph type="title"/>
          </p:nvPr>
        </p:nvSpPr>
        <p:spPr/>
        <p:txBody>
          <a:bodyPr/>
          <a:lstStyle/>
          <a:p>
            <a:pPr>
              <a:defRPr/>
            </a:pPr>
            <a:r>
              <a:rPr lang="en-US" dirty="0"/>
              <a:t>Histogram Equalization</a:t>
            </a:r>
          </a:p>
        </p:txBody>
      </p:sp>
      <p:sp>
        <p:nvSpPr>
          <p:cNvPr id="79875" name="Content Placeholder 2">
            <a:extLst>
              <a:ext uri="{FF2B5EF4-FFF2-40B4-BE49-F238E27FC236}">
                <a16:creationId xmlns:a16="http://schemas.microsoft.com/office/drawing/2014/main" id="{AC17D80B-407B-43F8-B581-23AEC895C9A4}"/>
              </a:ext>
            </a:extLst>
          </p:cNvPr>
          <p:cNvSpPr>
            <a:spLocks noGrp="1" noChangeArrowheads="1"/>
          </p:cNvSpPr>
          <p:nvPr>
            <p:ph idx="1"/>
          </p:nvPr>
        </p:nvSpPr>
        <p:spPr/>
        <p:txBody>
          <a:bodyPr/>
          <a:lstStyle/>
          <a:p>
            <a:pPr>
              <a:lnSpc>
                <a:spcPct val="150000"/>
              </a:lnSpc>
            </a:pPr>
            <a:r>
              <a:rPr lang="en-US" altLang="en-US" sz="1600" b="1"/>
              <a:t>Example 01: </a:t>
            </a:r>
            <a:r>
              <a:rPr lang="en-US" altLang="en-US" sz="1600"/>
              <a:t>Perform histogram equalization on a 3 bit image (L=8) of size 64 X 64 pixels. The intensity distribution of the image is given below:</a:t>
            </a:r>
          </a:p>
          <a:p>
            <a:endParaRPr lang="en-US" altLang="en-US" sz="1600" b="1"/>
          </a:p>
        </p:txBody>
      </p:sp>
      <p:sp>
        <p:nvSpPr>
          <p:cNvPr id="4" name="Date Placeholder 3">
            <a:extLst>
              <a:ext uri="{FF2B5EF4-FFF2-40B4-BE49-F238E27FC236}">
                <a16:creationId xmlns:a16="http://schemas.microsoft.com/office/drawing/2014/main" id="{A35C4409-ADD3-4CFB-B24C-EF07227A772B}"/>
              </a:ext>
            </a:extLst>
          </p:cNvPr>
          <p:cNvSpPr>
            <a:spLocks noGrp="1"/>
          </p:cNvSpPr>
          <p:nvPr>
            <p:ph type="dt" sz="quarter" idx="10"/>
          </p:nvPr>
        </p:nvSpPr>
        <p:spPr/>
        <p:txBody>
          <a:bodyPr/>
          <a:lstStyle/>
          <a:p>
            <a:pPr>
              <a:defRPr/>
            </a:pPr>
            <a:fld id="{E1000D93-3407-4A81-B9EF-59FFBA54D772}"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FFD62DA5-BB59-4417-8018-B379398C29E1}"/>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79878" name="Slide Number Placeholder 5">
            <a:extLst>
              <a:ext uri="{FF2B5EF4-FFF2-40B4-BE49-F238E27FC236}">
                <a16:creationId xmlns:a16="http://schemas.microsoft.com/office/drawing/2014/main" id="{F42781B5-DEEC-443A-B4F1-2F9D5CB0027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DEC580F3-5002-49EF-88F4-7D7BE3A56549}" type="slidenum">
              <a:rPr lang="en-US" altLang="en-US" smtClean="0">
                <a:solidFill>
                  <a:srgbClr val="FFFFFF"/>
                </a:solidFill>
              </a:rPr>
              <a:pPr/>
              <a:t>75</a:t>
            </a:fld>
            <a:endParaRPr lang="en-US" altLang="en-US">
              <a:solidFill>
                <a:srgbClr val="FFFFFF"/>
              </a:solidFill>
            </a:endParaRPr>
          </a:p>
        </p:txBody>
      </p:sp>
      <p:graphicFrame>
        <p:nvGraphicFramePr>
          <p:cNvPr id="7" name="Table 7">
            <a:extLst>
              <a:ext uri="{FF2B5EF4-FFF2-40B4-BE49-F238E27FC236}">
                <a16:creationId xmlns:a16="http://schemas.microsoft.com/office/drawing/2014/main" id="{2A447B88-3808-4D77-99B2-E86AB79B32C1}"/>
              </a:ext>
            </a:extLst>
          </p:cNvPr>
          <p:cNvGraphicFramePr>
            <a:graphicFrameLocks noGrp="1"/>
          </p:cNvGraphicFramePr>
          <p:nvPr/>
        </p:nvGraphicFramePr>
        <p:xfrm>
          <a:off x="1285657" y="2817972"/>
          <a:ext cx="9681012" cy="741680"/>
        </p:xfrm>
        <a:graphic>
          <a:graphicData uri="http://schemas.openxmlformats.org/drawingml/2006/table">
            <a:tbl>
              <a:tblPr firstRow="1" bandRow="1">
                <a:tableStyleId>{073A0DAA-6AF3-43AB-8588-CEC1D06C72B9}</a:tableStyleId>
              </a:tblPr>
              <a:tblGrid>
                <a:gridCol w="1338605">
                  <a:extLst>
                    <a:ext uri="{9D8B030D-6E8A-4147-A177-3AD203B41FA5}">
                      <a16:colId xmlns:a16="http://schemas.microsoft.com/office/drawing/2014/main" val="20000"/>
                    </a:ext>
                  </a:extLst>
                </a:gridCol>
                <a:gridCol w="812731">
                  <a:extLst>
                    <a:ext uri="{9D8B030D-6E8A-4147-A177-3AD203B41FA5}">
                      <a16:colId xmlns:a16="http://schemas.microsoft.com/office/drawing/2014/main" val="20001"/>
                    </a:ext>
                  </a:extLst>
                </a:gridCol>
                <a:gridCol w="1075668">
                  <a:extLst>
                    <a:ext uri="{9D8B030D-6E8A-4147-A177-3AD203B41FA5}">
                      <a16:colId xmlns:a16="http://schemas.microsoft.com/office/drawing/2014/main" val="20002"/>
                    </a:ext>
                  </a:extLst>
                </a:gridCol>
                <a:gridCol w="1075668">
                  <a:extLst>
                    <a:ext uri="{9D8B030D-6E8A-4147-A177-3AD203B41FA5}">
                      <a16:colId xmlns:a16="http://schemas.microsoft.com/office/drawing/2014/main" val="20003"/>
                    </a:ext>
                  </a:extLst>
                </a:gridCol>
                <a:gridCol w="1075668">
                  <a:extLst>
                    <a:ext uri="{9D8B030D-6E8A-4147-A177-3AD203B41FA5}">
                      <a16:colId xmlns:a16="http://schemas.microsoft.com/office/drawing/2014/main" val="20004"/>
                    </a:ext>
                  </a:extLst>
                </a:gridCol>
                <a:gridCol w="1075668">
                  <a:extLst>
                    <a:ext uri="{9D8B030D-6E8A-4147-A177-3AD203B41FA5}">
                      <a16:colId xmlns:a16="http://schemas.microsoft.com/office/drawing/2014/main" val="20005"/>
                    </a:ext>
                  </a:extLst>
                </a:gridCol>
                <a:gridCol w="1075668">
                  <a:extLst>
                    <a:ext uri="{9D8B030D-6E8A-4147-A177-3AD203B41FA5}">
                      <a16:colId xmlns:a16="http://schemas.microsoft.com/office/drawing/2014/main" val="20006"/>
                    </a:ext>
                  </a:extLst>
                </a:gridCol>
                <a:gridCol w="1075668">
                  <a:extLst>
                    <a:ext uri="{9D8B030D-6E8A-4147-A177-3AD203B41FA5}">
                      <a16:colId xmlns:a16="http://schemas.microsoft.com/office/drawing/2014/main" val="20007"/>
                    </a:ext>
                  </a:extLst>
                </a:gridCol>
                <a:gridCol w="1075668">
                  <a:extLst>
                    <a:ext uri="{9D8B030D-6E8A-4147-A177-3AD203B41FA5}">
                      <a16:colId xmlns:a16="http://schemas.microsoft.com/office/drawing/2014/main" val="20008"/>
                    </a:ext>
                  </a:extLst>
                </a:gridCol>
              </a:tblGrid>
              <a:tr h="370840">
                <a:tc>
                  <a:txBody>
                    <a:bodyPr/>
                    <a:lstStyle/>
                    <a:p>
                      <a:endParaRPr lang="en-US"/>
                    </a:p>
                  </a:txBody>
                  <a:tcPr>
                    <a:blipFill>
                      <a:blip r:embed="rId2"/>
                      <a:stretch>
                        <a:fillRect l="-455" t="-1639" r="-624545" b="-104918"/>
                      </a:stretch>
                    </a:blipFill>
                  </a:tcPr>
                </a:tc>
                <a:tc>
                  <a:txBody>
                    <a:bodyPr/>
                    <a:lstStyle/>
                    <a:p>
                      <a:pPr algn="ctr"/>
                      <a:r>
                        <a:rPr lang="en-US" sz="1200" dirty="0"/>
                        <a:t>0</a:t>
                      </a:r>
                    </a:p>
                  </a:txBody>
                  <a:tcPr/>
                </a:tc>
                <a:tc>
                  <a:txBody>
                    <a:bodyPr/>
                    <a:lstStyle/>
                    <a:p>
                      <a:pPr algn="ctr"/>
                      <a:r>
                        <a:rPr lang="en-US" sz="1200" dirty="0"/>
                        <a:t>1</a:t>
                      </a:r>
                    </a:p>
                  </a:txBody>
                  <a:tcPr/>
                </a:tc>
                <a:tc>
                  <a:txBody>
                    <a:bodyPr/>
                    <a:lstStyle/>
                    <a:p>
                      <a:pPr algn="ctr"/>
                      <a:r>
                        <a:rPr lang="en-US" sz="1200" dirty="0"/>
                        <a:t>2</a:t>
                      </a:r>
                    </a:p>
                  </a:txBody>
                  <a:tcPr/>
                </a:tc>
                <a:tc>
                  <a:txBody>
                    <a:bodyPr/>
                    <a:lstStyle/>
                    <a:p>
                      <a:pPr algn="ctr"/>
                      <a:r>
                        <a:rPr lang="en-US" sz="1200" dirty="0"/>
                        <a:t>3</a:t>
                      </a:r>
                    </a:p>
                  </a:txBody>
                  <a:tcPr/>
                </a:tc>
                <a:tc>
                  <a:txBody>
                    <a:bodyPr/>
                    <a:lstStyle/>
                    <a:p>
                      <a:pPr algn="ctr"/>
                      <a:r>
                        <a:rPr lang="en-US" sz="1200" dirty="0"/>
                        <a:t>4</a:t>
                      </a:r>
                    </a:p>
                  </a:txBody>
                  <a:tcPr/>
                </a:tc>
                <a:tc>
                  <a:txBody>
                    <a:bodyPr/>
                    <a:lstStyle/>
                    <a:p>
                      <a:pPr algn="ctr"/>
                      <a:r>
                        <a:rPr lang="en-US" sz="1200" dirty="0"/>
                        <a:t>5</a:t>
                      </a:r>
                    </a:p>
                  </a:txBody>
                  <a:tcPr/>
                </a:tc>
                <a:tc>
                  <a:txBody>
                    <a:bodyPr/>
                    <a:lstStyle/>
                    <a:p>
                      <a:pPr algn="ctr"/>
                      <a:r>
                        <a:rPr lang="en-US" sz="1200" dirty="0"/>
                        <a:t>6</a:t>
                      </a:r>
                    </a:p>
                  </a:txBody>
                  <a:tcPr/>
                </a:tc>
                <a:tc>
                  <a:txBody>
                    <a:bodyPr/>
                    <a:lstStyle/>
                    <a:p>
                      <a:pPr algn="ctr"/>
                      <a:r>
                        <a:rPr lang="en-US" sz="1200" dirty="0"/>
                        <a:t>7</a:t>
                      </a:r>
                    </a:p>
                  </a:txBody>
                  <a:tcPr/>
                </a:tc>
                <a:extLst>
                  <a:ext uri="{0D108BD9-81ED-4DB2-BD59-A6C34878D82A}">
                    <a16:rowId xmlns:a16="http://schemas.microsoft.com/office/drawing/2014/main" val="10000"/>
                  </a:ext>
                </a:extLst>
              </a:tr>
              <a:tr h="370840">
                <a:tc>
                  <a:txBody>
                    <a:bodyPr/>
                    <a:lstStyle/>
                    <a:p>
                      <a:endParaRPr lang="en-US"/>
                    </a:p>
                  </a:txBody>
                  <a:tcPr>
                    <a:blipFill>
                      <a:blip r:embed="rId2"/>
                      <a:stretch>
                        <a:fillRect l="-455" t="-101639" r="-624545" b="-4918"/>
                      </a:stretch>
                    </a:blipFill>
                  </a:tcPr>
                </a:tc>
                <a:tc>
                  <a:txBody>
                    <a:bodyPr/>
                    <a:lstStyle/>
                    <a:p>
                      <a:pPr algn="ctr"/>
                      <a:r>
                        <a:rPr lang="en-US" sz="1200" dirty="0"/>
                        <a:t>790</a:t>
                      </a:r>
                    </a:p>
                  </a:txBody>
                  <a:tcPr/>
                </a:tc>
                <a:tc>
                  <a:txBody>
                    <a:bodyPr/>
                    <a:lstStyle/>
                    <a:p>
                      <a:pPr algn="ctr"/>
                      <a:r>
                        <a:rPr lang="en-US" sz="1200" dirty="0"/>
                        <a:t>1023</a:t>
                      </a:r>
                    </a:p>
                  </a:txBody>
                  <a:tcPr/>
                </a:tc>
                <a:tc>
                  <a:txBody>
                    <a:bodyPr/>
                    <a:lstStyle/>
                    <a:p>
                      <a:pPr algn="ctr"/>
                      <a:r>
                        <a:rPr lang="en-US" sz="1200" dirty="0"/>
                        <a:t>850</a:t>
                      </a:r>
                    </a:p>
                  </a:txBody>
                  <a:tcPr/>
                </a:tc>
                <a:tc>
                  <a:txBody>
                    <a:bodyPr/>
                    <a:lstStyle/>
                    <a:p>
                      <a:pPr algn="ctr"/>
                      <a:r>
                        <a:rPr lang="en-US" sz="1200" dirty="0"/>
                        <a:t>656</a:t>
                      </a:r>
                    </a:p>
                  </a:txBody>
                  <a:tcPr/>
                </a:tc>
                <a:tc>
                  <a:txBody>
                    <a:bodyPr/>
                    <a:lstStyle/>
                    <a:p>
                      <a:pPr algn="ctr"/>
                      <a:r>
                        <a:rPr lang="en-US" sz="1200" dirty="0"/>
                        <a:t>329</a:t>
                      </a:r>
                    </a:p>
                  </a:txBody>
                  <a:tcPr/>
                </a:tc>
                <a:tc>
                  <a:txBody>
                    <a:bodyPr/>
                    <a:lstStyle/>
                    <a:p>
                      <a:pPr algn="ctr"/>
                      <a:r>
                        <a:rPr lang="en-US" sz="1200" dirty="0"/>
                        <a:t>245</a:t>
                      </a:r>
                    </a:p>
                  </a:txBody>
                  <a:tcPr/>
                </a:tc>
                <a:tc>
                  <a:txBody>
                    <a:bodyPr/>
                    <a:lstStyle/>
                    <a:p>
                      <a:pPr algn="ctr"/>
                      <a:r>
                        <a:rPr lang="en-US" sz="1200" dirty="0"/>
                        <a:t>122</a:t>
                      </a:r>
                    </a:p>
                  </a:txBody>
                  <a:tcPr/>
                </a:tc>
                <a:tc>
                  <a:txBody>
                    <a:bodyPr/>
                    <a:lstStyle/>
                    <a:p>
                      <a:pPr algn="ctr"/>
                      <a:r>
                        <a:rPr lang="en-US" sz="1200" dirty="0"/>
                        <a:t>81</a:t>
                      </a:r>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63555-838B-4B29-9506-3CF2B26C9639}"/>
              </a:ext>
            </a:extLst>
          </p:cNvPr>
          <p:cNvSpPr>
            <a:spLocks noGrp="1"/>
          </p:cNvSpPr>
          <p:nvPr>
            <p:ph type="title"/>
          </p:nvPr>
        </p:nvSpPr>
        <p:spPr>
          <a:xfrm>
            <a:off x="1096963" y="268288"/>
            <a:ext cx="10058400" cy="1449387"/>
          </a:xfrm>
        </p:spPr>
        <p:txBody>
          <a:bodyPr/>
          <a:lstStyle/>
          <a:p>
            <a:pPr>
              <a:defRPr/>
            </a:pPr>
            <a:r>
              <a:rPr lang="en-US" dirty="0"/>
              <a:t>Histogram Equalization</a:t>
            </a:r>
          </a:p>
        </p:txBody>
      </p:sp>
      <p:sp>
        <p:nvSpPr>
          <p:cNvPr id="4" name="Date Placeholder 3">
            <a:extLst>
              <a:ext uri="{FF2B5EF4-FFF2-40B4-BE49-F238E27FC236}">
                <a16:creationId xmlns:a16="http://schemas.microsoft.com/office/drawing/2014/main" id="{248AC75B-933B-4B10-B3B1-55A0C9E10221}"/>
              </a:ext>
            </a:extLst>
          </p:cNvPr>
          <p:cNvSpPr>
            <a:spLocks noGrp="1"/>
          </p:cNvSpPr>
          <p:nvPr>
            <p:ph type="dt" sz="quarter" idx="10"/>
          </p:nvPr>
        </p:nvSpPr>
        <p:spPr/>
        <p:txBody>
          <a:bodyPr/>
          <a:lstStyle/>
          <a:p>
            <a:pPr>
              <a:defRPr/>
            </a:pPr>
            <a:fld id="{E1000D93-3407-4A81-B9EF-59FFBA54D772}"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8E26C7F3-9A86-4095-B149-8F6298A892B8}"/>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80901" name="Slide Number Placeholder 5">
            <a:extLst>
              <a:ext uri="{FF2B5EF4-FFF2-40B4-BE49-F238E27FC236}">
                <a16:creationId xmlns:a16="http://schemas.microsoft.com/office/drawing/2014/main" id="{E889E3F3-FB41-472D-B24F-B5D614102A3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EB5A41F7-ECEA-43F6-AB12-6D4DB76F222D}" type="slidenum">
              <a:rPr lang="en-US" altLang="en-US" smtClean="0">
                <a:solidFill>
                  <a:srgbClr val="FFFFFF"/>
                </a:solidFill>
              </a:rPr>
              <a:pPr/>
              <a:t>76</a:t>
            </a:fld>
            <a:endParaRPr lang="en-US" altLang="en-US">
              <a:solidFill>
                <a:srgbClr val="FFFFFF"/>
              </a:solidFill>
            </a:endParaRPr>
          </a:p>
        </p:txBody>
      </p:sp>
      <p:graphicFrame>
        <p:nvGraphicFramePr>
          <p:cNvPr id="10" name="Table 10">
            <a:extLst>
              <a:ext uri="{FF2B5EF4-FFF2-40B4-BE49-F238E27FC236}">
                <a16:creationId xmlns:a16="http://schemas.microsoft.com/office/drawing/2014/main" id="{294FF27E-BCE0-45A9-AA80-A445159EE295}"/>
              </a:ext>
            </a:extLst>
          </p:cNvPr>
          <p:cNvGraphicFramePr>
            <a:graphicFrameLocks noGrp="1"/>
          </p:cNvGraphicFramePr>
          <p:nvPr/>
        </p:nvGraphicFramePr>
        <p:xfrm>
          <a:off x="1347509" y="2435344"/>
          <a:ext cx="9807854" cy="3370136"/>
        </p:xfrm>
        <a:graphic>
          <a:graphicData uri="http://schemas.openxmlformats.org/drawingml/2006/table">
            <a:tbl>
              <a:tblPr firstRow="1" bandRow="1">
                <a:tableStyleId>{5C22544A-7EE6-4342-B048-85BDC9FD1C3A}</a:tableStyleId>
              </a:tblPr>
              <a:tblGrid>
                <a:gridCol w="871990">
                  <a:extLst>
                    <a:ext uri="{9D8B030D-6E8A-4147-A177-3AD203B41FA5}">
                      <a16:colId xmlns:a16="http://schemas.microsoft.com/office/drawing/2014/main" val="20000"/>
                    </a:ext>
                  </a:extLst>
                </a:gridCol>
                <a:gridCol w="1096331">
                  <a:extLst>
                    <a:ext uri="{9D8B030D-6E8A-4147-A177-3AD203B41FA5}">
                      <a16:colId xmlns:a16="http://schemas.microsoft.com/office/drawing/2014/main" val="20001"/>
                    </a:ext>
                  </a:extLst>
                </a:gridCol>
                <a:gridCol w="1350438">
                  <a:extLst>
                    <a:ext uri="{9D8B030D-6E8A-4147-A177-3AD203B41FA5}">
                      <a16:colId xmlns:a16="http://schemas.microsoft.com/office/drawing/2014/main" val="20002"/>
                    </a:ext>
                  </a:extLst>
                </a:gridCol>
                <a:gridCol w="1480008">
                  <a:extLst>
                    <a:ext uri="{9D8B030D-6E8A-4147-A177-3AD203B41FA5}">
                      <a16:colId xmlns:a16="http://schemas.microsoft.com/office/drawing/2014/main" val="20003"/>
                    </a:ext>
                  </a:extLst>
                </a:gridCol>
                <a:gridCol w="1677971">
                  <a:extLst>
                    <a:ext uri="{9D8B030D-6E8A-4147-A177-3AD203B41FA5}">
                      <a16:colId xmlns:a16="http://schemas.microsoft.com/office/drawing/2014/main" val="20004"/>
                    </a:ext>
                  </a:extLst>
                </a:gridCol>
                <a:gridCol w="3331116">
                  <a:extLst>
                    <a:ext uri="{9D8B030D-6E8A-4147-A177-3AD203B41FA5}">
                      <a16:colId xmlns:a16="http://schemas.microsoft.com/office/drawing/2014/main" val="20005"/>
                    </a:ext>
                  </a:extLst>
                </a:gridCol>
              </a:tblGrid>
              <a:tr h="403416">
                <a:tc>
                  <a:txBody>
                    <a:bodyPr/>
                    <a:lstStyle/>
                    <a:p>
                      <a:endParaRPr lang="en-US"/>
                    </a:p>
                  </a:txBody>
                  <a:tcPr>
                    <a:blipFill>
                      <a:blip r:embed="rId2"/>
                      <a:stretch>
                        <a:fillRect l="-699" t="-1515" r="-1028671" b="-742424"/>
                      </a:stretch>
                    </a:blipFill>
                  </a:tcPr>
                </a:tc>
                <a:tc>
                  <a:txBody>
                    <a:bodyPr/>
                    <a:lstStyle/>
                    <a:p>
                      <a:endParaRPr lang="en-US"/>
                    </a:p>
                  </a:txBody>
                  <a:tcPr>
                    <a:blipFill>
                      <a:blip r:embed="rId2"/>
                      <a:stretch>
                        <a:fillRect l="-80000" t="-1515" r="-717222" b="-742424"/>
                      </a:stretch>
                    </a:blipFill>
                  </a:tcPr>
                </a:tc>
                <a:tc>
                  <a:txBody>
                    <a:bodyPr/>
                    <a:lstStyle/>
                    <a:p>
                      <a:endParaRPr lang="en-US"/>
                    </a:p>
                  </a:txBody>
                  <a:tcPr>
                    <a:blipFill>
                      <a:blip r:embed="rId2"/>
                      <a:stretch>
                        <a:fillRect l="-146606" t="-1515" r="-484163" b="-742424"/>
                      </a:stretch>
                    </a:blipFill>
                  </a:tcPr>
                </a:tc>
                <a:tc>
                  <a:txBody>
                    <a:bodyPr/>
                    <a:lstStyle/>
                    <a:p>
                      <a:endParaRPr lang="en-US"/>
                    </a:p>
                  </a:txBody>
                  <a:tcPr>
                    <a:blipFill>
                      <a:blip r:embed="rId2"/>
                      <a:stretch>
                        <a:fillRect l="-224280" t="-1515" r="-340329" b="-742424"/>
                      </a:stretch>
                    </a:blipFill>
                  </a:tcPr>
                </a:tc>
                <a:tc>
                  <a:txBody>
                    <a:bodyPr/>
                    <a:lstStyle/>
                    <a:p>
                      <a:endParaRPr lang="en-US" dirty="0"/>
                    </a:p>
                  </a:txBody>
                  <a:tcPr>
                    <a:blipFill>
                      <a:blip r:embed="rId2"/>
                      <a:stretch>
                        <a:fillRect l="-285507" t="-1515" r="-199638" b="-742424"/>
                      </a:stretch>
                    </a:blipFill>
                  </a:tcPr>
                </a:tc>
                <a:tc>
                  <a:txBody>
                    <a:bodyPr/>
                    <a:lstStyle/>
                    <a:p>
                      <a:endParaRPr lang="en-US"/>
                    </a:p>
                  </a:txBody>
                  <a:tcPr>
                    <a:blipFill>
                      <a:blip r:embed="rId2"/>
                      <a:stretch>
                        <a:fillRect l="-194872" t="-1515" r="-916" b="-742424"/>
                      </a:stretch>
                    </a:blipFill>
                  </a:tcPr>
                </a:tc>
                <a:extLst>
                  <a:ext uri="{0D108BD9-81ED-4DB2-BD59-A6C34878D82A}">
                    <a16:rowId xmlns:a16="http://schemas.microsoft.com/office/drawing/2014/main" val="10000"/>
                  </a:ext>
                </a:extLst>
              </a:tr>
              <a:tr h="370840">
                <a:tc>
                  <a:txBody>
                    <a:bodyPr/>
                    <a:lstStyle/>
                    <a:p>
                      <a:pPr algn="ctr"/>
                      <a:r>
                        <a:rPr lang="en-US" sz="1200" dirty="0"/>
                        <a:t>0</a:t>
                      </a:r>
                    </a:p>
                  </a:txBody>
                  <a:tcPr/>
                </a:tc>
                <a:tc>
                  <a:txBody>
                    <a:bodyPr/>
                    <a:lstStyle/>
                    <a:p>
                      <a:pPr algn="ctr"/>
                      <a:r>
                        <a:rPr lang="en-US" sz="1200" dirty="0"/>
                        <a:t>790</a:t>
                      </a:r>
                    </a:p>
                  </a:txBody>
                  <a:tcPr/>
                </a:tc>
                <a:tc>
                  <a:txBody>
                    <a:bodyPr/>
                    <a:lstStyle/>
                    <a:p>
                      <a:pPr algn="ctr"/>
                      <a:r>
                        <a:rPr lang="en-US" sz="1200" dirty="0"/>
                        <a:t>0.19</a:t>
                      </a:r>
                    </a:p>
                  </a:txBody>
                  <a:tcPr/>
                </a:tc>
                <a:tc>
                  <a:txBody>
                    <a:bodyPr/>
                    <a:lstStyle/>
                    <a:p>
                      <a:pPr algn="ctr"/>
                      <a:r>
                        <a:rPr lang="en-US" sz="1200" dirty="0"/>
                        <a:t>1.33</a:t>
                      </a:r>
                    </a:p>
                  </a:txBody>
                  <a:tcPr/>
                </a:tc>
                <a:tc>
                  <a:txBody>
                    <a:bodyPr/>
                    <a:lstStyle/>
                    <a:p>
                      <a:pPr algn="ctr"/>
                      <a:r>
                        <a:rPr lang="en-US" sz="1200" dirty="0"/>
                        <a:t>1</a:t>
                      </a:r>
                    </a:p>
                  </a:txBody>
                  <a:tcPr/>
                </a:tc>
                <a:tc>
                  <a:txBody>
                    <a:bodyPr/>
                    <a:lstStyle/>
                    <a:p>
                      <a:pPr algn="ctr"/>
                      <a:r>
                        <a:rPr lang="en-US" sz="1400" dirty="0"/>
                        <a:t>790/4096=0.19</a:t>
                      </a:r>
                    </a:p>
                  </a:txBody>
                  <a:tcPr/>
                </a:tc>
                <a:extLst>
                  <a:ext uri="{0D108BD9-81ED-4DB2-BD59-A6C34878D82A}">
                    <a16:rowId xmlns:a16="http://schemas.microsoft.com/office/drawing/2014/main" val="10001"/>
                  </a:ext>
                </a:extLst>
              </a:tr>
              <a:tr h="370840">
                <a:tc>
                  <a:txBody>
                    <a:bodyPr/>
                    <a:lstStyle/>
                    <a:p>
                      <a:pPr algn="ctr"/>
                      <a:r>
                        <a:rPr lang="en-US" sz="1200" dirty="0"/>
                        <a:t>1</a:t>
                      </a:r>
                    </a:p>
                  </a:txBody>
                  <a:tcPr/>
                </a:tc>
                <a:tc>
                  <a:txBody>
                    <a:bodyPr/>
                    <a:lstStyle/>
                    <a:p>
                      <a:pPr algn="ctr"/>
                      <a:r>
                        <a:rPr lang="en-US" sz="1200" dirty="0"/>
                        <a:t>1023</a:t>
                      </a:r>
                    </a:p>
                  </a:txBody>
                  <a:tcPr/>
                </a:tc>
                <a:tc>
                  <a:txBody>
                    <a:bodyPr/>
                    <a:lstStyle/>
                    <a:p>
                      <a:pPr algn="ctr"/>
                      <a:r>
                        <a:rPr lang="en-US" sz="1200" dirty="0"/>
                        <a:t>0.25</a:t>
                      </a:r>
                    </a:p>
                  </a:txBody>
                  <a:tcPr/>
                </a:tc>
                <a:tc>
                  <a:txBody>
                    <a:bodyPr/>
                    <a:lstStyle/>
                    <a:p>
                      <a:pPr algn="ctr"/>
                      <a:r>
                        <a:rPr lang="en-US" sz="1200" dirty="0"/>
                        <a:t>3.08</a:t>
                      </a:r>
                    </a:p>
                  </a:txBody>
                  <a:tcPr/>
                </a:tc>
                <a:tc>
                  <a:txBody>
                    <a:bodyPr/>
                    <a:lstStyle/>
                    <a:p>
                      <a:pPr algn="ctr"/>
                      <a:r>
                        <a:rPr lang="en-US" sz="1200" dirty="0"/>
                        <a:t>3</a:t>
                      </a:r>
                    </a:p>
                  </a:txBody>
                  <a:tcPr/>
                </a:tc>
                <a:tc>
                  <a:txBody>
                    <a:bodyPr/>
                    <a:lstStyle/>
                    <a:p>
                      <a:pPr algn="ctr"/>
                      <a:r>
                        <a:rPr lang="en-US" sz="1400" dirty="0"/>
                        <a:t>1023/4096=0.25</a:t>
                      </a:r>
                    </a:p>
                  </a:txBody>
                  <a:tcPr/>
                </a:tc>
                <a:extLst>
                  <a:ext uri="{0D108BD9-81ED-4DB2-BD59-A6C34878D82A}">
                    <a16:rowId xmlns:a16="http://schemas.microsoft.com/office/drawing/2014/main" val="10002"/>
                  </a:ext>
                </a:extLst>
              </a:tr>
              <a:tr h="370840">
                <a:tc>
                  <a:txBody>
                    <a:bodyPr/>
                    <a:lstStyle/>
                    <a:p>
                      <a:pPr algn="ctr"/>
                      <a:r>
                        <a:rPr lang="en-US" sz="1200" dirty="0"/>
                        <a:t>2</a:t>
                      </a:r>
                    </a:p>
                  </a:txBody>
                  <a:tcPr/>
                </a:tc>
                <a:tc>
                  <a:txBody>
                    <a:bodyPr/>
                    <a:lstStyle/>
                    <a:p>
                      <a:pPr algn="ctr"/>
                      <a:r>
                        <a:rPr lang="en-US" sz="1200" dirty="0"/>
                        <a:t>850</a:t>
                      </a:r>
                    </a:p>
                  </a:txBody>
                  <a:tcPr/>
                </a:tc>
                <a:tc>
                  <a:txBody>
                    <a:bodyPr/>
                    <a:lstStyle/>
                    <a:p>
                      <a:pPr algn="ctr"/>
                      <a:r>
                        <a:rPr lang="en-US" sz="1200" dirty="0"/>
                        <a:t>0.21</a:t>
                      </a:r>
                    </a:p>
                  </a:txBody>
                  <a:tcPr/>
                </a:tc>
                <a:tc>
                  <a:txBody>
                    <a:bodyPr/>
                    <a:lstStyle/>
                    <a:p>
                      <a:pPr algn="ctr"/>
                      <a:r>
                        <a:rPr lang="en-US" sz="1200" dirty="0"/>
                        <a:t>4.55</a:t>
                      </a:r>
                    </a:p>
                  </a:txBody>
                  <a:tcPr/>
                </a:tc>
                <a:tc>
                  <a:txBody>
                    <a:bodyPr/>
                    <a:lstStyle/>
                    <a:p>
                      <a:pPr algn="ctr"/>
                      <a:r>
                        <a:rPr lang="en-US" sz="1200" dirty="0"/>
                        <a:t>5</a:t>
                      </a:r>
                    </a:p>
                  </a:txBody>
                  <a:tcPr/>
                </a:tc>
                <a:tc>
                  <a:txBody>
                    <a:bodyPr/>
                    <a:lstStyle/>
                    <a:p>
                      <a:pPr algn="ctr"/>
                      <a:r>
                        <a:rPr lang="en-US" sz="1400" dirty="0"/>
                        <a:t>850/4096=0.21</a:t>
                      </a:r>
                    </a:p>
                  </a:txBody>
                  <a:tcPr/>
                </a:tc>
                <a:extLst>
                  <a:ext uri="{0D108BD9-81ED-4DB2-BD59-A6C34878D82A}">
                    <a16:rowId xmlns:a16="http://schemas.microsoft.com/office/drawing/2014/main" val="10003"/>
                  </a:ext>
                </a:extLst>
              </a:tr>
              <a:tr h="370840">
                <a:tc>
                  <a:txBody>
                    <a:bodyPr/>
                    <a:lstStyle/>
                    <a:p>
                      <a:pPr algn="ctr"/>
                      <a:r>
                        <a:rPr lang="en-US" sz="1200" dirty="0"/>
                        <a:t>3</a:t>
                      </a:r>
                    </a:p>
                  </a:txBody>
                  <a:tcPr/>
                </a:tc>
                <a:tc>
                  <a:txBody>
                    <a:bodyPr/>
                    <a:lstStyle/>
                    <a:p>
                      <a:pPr algn="ctr"/>
                      <a:r>
                        <a:rPr lang="en-US" sz="1200" dirty="0"/>
                        <a:t>656</a:t>
                      </a:r>
                    </a:p>
                  </a:txBody>
                  <a:tcPr/>
                </a:tc>
                <a:tc>
                  <a:txBody>
                    <a:bodyPr/>
                    <a:lstStyle/>
                    <a:p>
                      <a:pPr algn="ctr"/>
                      <a:r>
                        <a:rPr lang="en-US" sz="1200" dirty="0"/>
                        <a:t>0.16</a:t>
                      </a:r>
                    </a:p>
                  </a:txBody>
                  <a:tcPr/>
                </a:tc>
                <a:tc>
                  <a:txBody>
                    <a:bodyPr/>
                    <a:lstStyle/>
                    <a:p>
                      <a:pPr algn="ctr"/>
                      <a:r>
                        <a:rPr lang="en-US" sz="1200" dirty="0"/>
                        <a:t>5.67</a:t>
                      </a:r>
                    </a:p>
                  </a:txBody>
                  <a:tcPr/>
                </a:tc>
                <a:tc>
                  <a:txBody>
                    <a:bodyPr/>
                    <a:lstStyle/>
                    <a:p>
                      <a:pPr algn="ctr"/>
                      <a:r>
                        <a:rPr lang="en-US" sz="1200" dirty="0"/>
                        <a:t>6</a:t>
                      </a:r>
                    </a:p>
                  </a:txBody>
                  <a:tcPr/>
                </a:tc>
                <a:tc>
                  <a:txBody>
                    <a:bodyPr/>
                    <a:lstStyle/>
                    <a:p>
                      <a:pPr algn="ctr"/>
                      <a:r>
                        <a:rPr lang="en-US" sz="1400" dirty="0"/>
                        <a:t>656+329/4096=0.24</a:t>
                      </a:r>
                    </a:p>
                  </a:txBody>
                  <a:tcPr/>
                </a:tc>
                <a:extLst>
                  <a:ext uri="{0D108BD9-81ED-4DB2-BD59-A6C34878D82A}">
                    <a16:rowId xmlns:a16="http://schemas.microsoft.com/office/drawing/2014/main" val="10004"/>
                  </a:ext>
                </a:extLst>
              </a:tr>
              <a:tr h="370840">
                <a:tc>
                  <a:txBody>
                    <a:bodyPr/>
                    <a:lstStyle/>
                    <a:p>
                      <a:pPr algn="ctr"/>
                      <a:r>
                        <a:rPr lang="en-US" sz="1200" dirty="0"/>
                        <a:t>4</a:t>
                      </a:r>
                    </a:p>
                  </a:txBody>
                  <a:tcPr/>
                </a:tc>
                <a:tc>
                  <a:txBody>
                    <a:bodyPr/>
                    <a:lstStyle/>
                    <a:p>
                      <a:pPr algn="ctr"/>
                      <a:r>
                        <a:rPr lang="en-US" sz="1200" dirty="0"/>
                        <a:t>329</a:t>
                      </a:r>
                    </a:p>
                  </a:txBody>
                  <a:tcPr/>
                </a:tc>
                <a:tc>
                  <a:txBody>
                    <a:bodyPr/>
                    <a:lstStyle/>
                    <a:p>
                      <a:pPr algn="ctr"/>
                      <a:r>
                        <a:rPr lang="en-US" sz="1200" dirty="0"/>
                        <a:t>0.08</a:t>
                      </a:r>
                    </a:p>
                  </a:txBody>
                  <a:tcPr/>
                </a:tc>
                <a:tc>
                  <a:txBody>
                    <a:bodyPr/>
                    <a:lstStyle/>
                    <a:p>
                      <a:pPr algn="ctr"/>
                      <a:r>
                        <a:rPr lang="en-US" sz="1200" dirty="0"/>
                        <a:t>6.23</a:t>
                      </a:r>
                    </a:p>
                  </a:txBody>
                  <a:tcPr/>
                </a:tc>
                <a:tc>
                  <a:txBody>
                    <a:bodyPr/>
                    <a:lstStyle/>
                    <a:p>
                      <a:pPr algn="ctr"/>
                      <a:r>
                        <a:rPr lang="en-US" sz="1200" dirty="0"/>
                        <a:t>6</a:t>
                      </a:r>
                    </a:p>
                  </a:txBody>
                  <a:tcPr/>
                </a:tc>
                <a:tc>
                  <a:txBody>
                    <a:bodyPr/>
                    <a:lstStyle/>
                    <a:p>
                      <a:pPr algn="ctr"/>
                      <a:r>
                        <a:rPr lang="en-US" sz="1400" dirty="0"/>
                        <a:t>656+329/4096=0.24</a:t>
                      </a:r>
                    </a:p>
                  </a:txBody>
                  <a:tcPr/>
                </a:tc>
                <a:extLst>
                  <a:ext uri="{0D108BD9-81ED-4DB2-BD59-A6C34878D82A}">
                    <a16:rowId xmlns:a16="http://schemas.microsoft.com/office/drawing/2014/main" val="10005"/>
                  </a:ext>
                </a:extLst>
              </a:tr>
              <a:tr h="370840">
                <a:tc>
                  <a:txBody>
                    <a:bodyPr/>
                    <a:lstStyle/>
                    <a:p>
                      <a:pPr algn="ctr"/>
                      <a:r>
                        <a:rPr lang="en-US" sz="1200" dirty="0"/>
                        <a:t>5</a:t>
                      </a:r>
                    </a:p>
                  </a:txBody>
                  <a:tcPr/>
                </a:tc>
                <a:tc>
                  <a:txBody>
                    <a:bodyPr/>
                    <a:lstStyle/>
                    <a:p>
                      <a:pPr algn="ctr"/>
                      <a:r>
                        <a:rPr lang="en-US" sz="1200" dirty="0"/>
                        <a:t>245</a:t>
                      </a:r>
                    </a:p>
                  </a:txBody>
                  <a:tcPr/>
                </a:tc>
                <a:tc>
                  <a:txBody>
                    <a:bodyPr/>
                    <a:lstStyle/>
                    <a:p>
                      <a:pPr algn="ctr"/>
                      <a:r>
                        <a:rPr lang="en-US" sz="1200" dirty="0"/>
                        <a:t>0.06</a:t>
                      </a:r>
                    </a:p>
                  </a:txBody>
                  <a:tcPr/>
                </a:tc>
                <a:tc>
                  <a:txBody>
                    <a:bodyPr/>
                    <a:lstStyle/>
                    <a:p>
                      <a:pPr algn="ctr"/>
                      <a:r>
                        <a:rPr lang="en-US" sz="1200" dirty="0"/>
                        <a:t>6.65</a:t>
                      </a:r>
                    </a:p>
                  </a:txBody>
                  <a:tcPr/>
                </a:tc>
                <a:tc>
                  <a:txBody>
                    <a:bodyPr/>
                    <a:lstStyle/>
                    <a:p>
                      <a:pPr algn="ctr"/>
                      <a:r>
                        <a:rPr lang="en-US" sz="1200" dirty="0"/>
                        <a:t>7</a:t>
                      </a:r>
                    </a:p>
                  </a:txBody>
                  <a:tcPr/>
                </a:tc>
                <a:tc>
                  <a:txBody>
                    <a:bodyPr/>
                    <a:lstStyle/>
                    <a:p>
                      <a:pPr algn="ctr"/>
                      <a:r>
                        <a:rPr lang="en-US" sz="1400" dirty="0"/>
                        <a:t>(245+122+81)/4096=0.10</a:t>
                      </a:r>
                    </a:p>
                  </a:txBody>
                  <a:tcPr/>
                </a:tc>
                <a:extLst>
                  <a:ext uri="{0D108BD9-81ED-4DB2-BD59-A6C34878D82A}">
                    <a16:rowId xmlns:a16="http://schemas.microsoft.com/office/drawing/2014/main" val="10006"/>
                  </a:ext>
                </a:extLst>
              </a:tr>
              <a:tr h="370840">
                <a:tc>
                  <a:txBody>
                    <a:bodyPr/>
                    <a:lstStyle/>
                    <a:p>
                      <a:pPr algn="ctr"/>
                      <a:r>
                        <a:rPr lang="en-US" sz="1200" dirty="0"/>
                        <a:t>6</a:t>
                      </a:r>
                    </a:p>
                  </a:txBody>
                  <a:tcPr/>
                </a:tc>
                <a:tc>
                  <a:txBody>
                    <a:bodyPr/>
                    <a:lstStyle/>
                    <a:p>
                      <a:pPr algn="ctr"/>
                      <a:r>
                        <a:rPr lang="en-US" sz="1200" dirty="0"/>
                        <a:t>122</a:t>
                      </a:r>
                    </a:p>
                  </a:txBody>
                  <a:tcPr/>
                </a:tc>
                <a:tc>
                  <a:txBody>
                    <a:bodyPr/>
                    <a:lstStyle/>
                    <a:p>
                      <a:pPr algn="ctr"/>
                      <a:r>
                        <a:rPr lang="en-US" sz="1200" dirty="0"/>
                        <a:t>0.03</a:t>
                      </a:r>
                    </a:p>
                  </a:txBody>
                  <a:tcPr/>
                </a:tc>
                <a:tc>
                  <a:txBody>
                    <a:bodyPr/>
                    <a:lstStyle/>
                    <a:p>
                      <a:pPr algn="ctr"/>
                      <a:r>
                        <a:rPr lang="en-US" sz="1200" dirty="0"/>
                        <a:t>6.86</a:t>
                      </a:r>
                    </a:p>
                  </a:txBody>
                  <a:tcPr/>
                </a:tc>
                <a:tc>
                  <a:txBody>
                    <a:bodyPr/>
                    <a:lstStyle/>
                    <a:p>
                      <a:pPr algn="ctr"/>
                      <a:r>
                        <a:rPr lang="en-US" sz="1200" dirty="0"/>
                        <a:t>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(245+122+81)/4096=0.10</a:t>
                      </a:r>
                    </a:p>
                  </a:txBody>
                  <a:tcPr/>
                </a:tc>
                <a:extLst>
                  <a:ext uri="{0D108BD9-81ED-4DB2-BD59-A6C34878D82A}">
                    <a16:rowId xmlns:a16="http://schemas.microsoft.com/office/drawing/2014/main" val="10007"/>
                  </a:ext>
                </a:extLst>
              </a:tr>
              <a:tr h="370840">
                <a:tc>
                  <a:txBody>
                    <a:bodyPr/>
                    <a:lstStyle/>
                    <a:p>
                      <a:pPr algn="ctr"/>
                      <a:r>
                        <a:rPr lang="en-US" sz="1200" dirty="0"/>
                        <a:t>7</a:t>
                      </a:r>
                    </a:p>
                  </a:txBody>
                  <a:tcPr/>
                </a:tc>
                <a:tc>
                  <a:txBody>
                    <a:bodyPr/>
                    <a:lstStyle/>
                    <a:p>
                      <a:pPr algn="ctr"/>
                      <a:r>
                        <a:rPr lang="en-US" sz="1200" dirty="0"/>
                        <a:t>81</a:t>
                      </a:r>
                    </a:p>
                  </a:txBody>
                  <a:tcPr/>
                </a:tc>
                <a:tc>
                  <a:txBody>
                    <a:bodyPr/>
                    <a:lstStyle/>
                    <a:p>
                      <a:pPr algn="ctr"/>
                      <a:r>
                        <a:rPr lang="en-US" sz="1200" dirty="0"/>
                        <a:t>0.02</a:t>
                      </a:r>
                    </a:p>
                  </a:txBody>
                  <a:tcPr/>
                </a:tc>
                <a:tc>
                  <a:txBody>
                    <a:bodyPr/>
                    <a:lstStyle/>
                    <a:p>
                      <a:pPr algn="ctr"/>
                      <a:r>
                        <a:rPr lang="en-US" sz="1200" dirty="0"/>
                        <a:t>7.00</a:t>
                      </a:r>
                    </a:p>
                  </a:txBody>
                  <a:tcPr/>
                </a:tc>
                <a:tc>
                  <a:txBody>
                    <a:bodyPr/>
                    <a:lstStyle/>
                    <a:p>
                      <a:pPr algn="ctr"/>
                      <a:r>
                        <a:rPr lang="en-US" sz="1200" dirty="0"/>
                        <a:t>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(245+122+81)/4096=0.10</a:t>
                      </a:r>
                    </a:p>
                  </a:txBody>
                  <a:tcPr/>
                </a:tc>
                <a:extLst>
                  <a:ext uri="{0D108BD9-81ED-4DB2-BD59-A6C34878D82A}">
                    <a16:rowId xmlns:a16="http://schemas.microsoft.com/office/drawing/2014/main" val="10008"/>
                  </a:ext>
                </a:extLst>
              </a:tr>
            </a:tbl>
          </a:graphicData>
        </a:graphic>
      </p:graphicFrame>
      <p:sp>
        <p:nvSpPr>
          <p:cNvPr id="80903" name="TextBox 12">
            <a:extLst>
              <a:ext uri="{FF2B5EF4-FFF2-40B4-BE49-F238E27FC236}">
                <a16:creationId xmlns:a16="http://schemas.microsoft.com/office/drawing/2014/main" id="{A2928729-27DF-4E54-BCA1-7A3B82E52359}"/>
              </a:ext>
            </a:extLst>
          </p:cNvPr>
          <p:cNvSpPr txBox="1">
            <a:spLocks noChangeArrowheads="1"/>
          </p:cNvSpPr>
          <p:nvPr/>
        </p:nvSpPr>
        <p:spPr bwMode="auto">
          <a:xfrm>
            <a:off x="1096963" y="1846263"/>
            <a:ext cx="6094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r>
              <a:rPr lang="en-US" altLang="en-US" b="1"/>
              <a:t>Solution: </a:t>
            </a:r>
            <a:endParaRPr lang="en-US"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52905-2BFC-463E-84B0-00922F67FDF8}"/>
              </a:ext>
            </a:extLst>
          </p:cNvPr>
          <p:cNvSpPr>
            <a:spLocks noGrp="1"/>
          </p:cNvSpPr>
          <p:nvPr>
            <p:ph type="title"/>
          </p:nvPr>
        </p:nvSpPr>
        <p:spPr/>
        <p:txBody>
          <a:bodyPr/>
          <a:lstStyle/>
          <a:p>
            <a:pPr>
              <a:defRPr/>
            </a:pPr>
            <a:r>
              <a:rPr lang="en-US" dirty="0"/>
              <a:t>Histogram Equalization</a:t>
            </a:r>
          </a:p>
        </p:txBody>
      </p:sp>
      <p:sp>
        <p:nvSpPr>
          <p:cNvPr id="3" name="Content Placeholder 2">
            <a:extLst>
              <a:ext uri="{FF2B5EF4-FFF2-40B4-BE49-F238E27FC236}">
                <a16:creationId xmlns:a16="http://schemas.microsoft.com/office/drawing/2014/main" id="{44D0ADB9-444B-4CBC-82B6-BD4794B7D7D7}"/>
              </a:ext>
            </a:extLst>
          </p:cNvPr>
          <p:cNvSpPr>
            <a:spLocks noGrp="1" noRot="1" noChangeAspect="1" noMove="1" noResize="1" noEditPoints="1" noAdjustHandles="1" noChangeArrowheads="1" noChangeShapeType="1" noTextEdit="1"/>
          </p:cNvSpPr>
          <p:nvPr>
            <p:ph idx="1"/>
          </p:nvPr>
        </p:nvSpPr>
        <p:spPr>
          <a:blipFill>
            <a:blip r:embed="rId2"/>
            <a:stretch>
              <a:fillRect l="-667" t="-1667"/>
            </a:stretch>
          </a:blipFill>
        </p:spPr>
        <p:txBody>
          <a:bodyPr/>
          <a:lstStyle/>
          <a:p>
            <a:pPr>
              <a:defRPr/>
            </a:pPr>
            <a:r>
              <a:rPr lang="en-US" dirty="0">
                <a:noFill/>
              </a:rPr>
              <a:t> </a:t>
            </a:r>
          </a:p>
        </p:txBody>
      </p:sp>
      <p:sp>
        <p:nvSpPr>
          <p:cNvPr id="4" name="Date Placeholder 3">
            <a:extLst>
              <a:ext uri="{FF2B5EF4-FFF2-40B4-BE49-F238E27FC236}">
                <a16:creationId xmlns:a16="http://schemas.microsoft.com/office/drawing/2014/main" id="{0D32F43E-B3A8-40E7-A9DE-8201DC17C7F4}"/>
              </a:ext>
            </a:extLst>
          </p:cNvPr>
          <p:cNvSpPr>
            <a:spLocks noGrp="1"/>
          </p:cNvSpPr>
          <p:nvPr>
            <p:ph type="dt" sz="quarter" idx="10"/>
          </p:nvPr>
        </p:nvSpPr>
        <p:spPr/>
        <p:txBody>
          <a:bodyPr/>
          <a:lstStyle/>
          <a:p>
            <a:pPr>
              <a:defRPr/>
            </a:pPr>
            <a:fld id="{E1000D93-3407-4A81-B9EF-59FFBA54D772}"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10ED3073-1C46-4596-B42E-9626B6A410A8}"/>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81926" name="Slide Number Placeholder 5">
            <a:extLst>
              <a:ext uri="{FF2B5EF4-FFF2-40B4-BE49-F238E27FC236}">
                <a16:creationId xmlns:a16="http://schemas.microsoft.com/office/drawing/2014/main" id="{ED08D696-3BF3-46CA-A556-09BCA4F3E10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BF18A665-2105-4FB1-B2B8-00F3E437844D}" type="slidenum">
              <a:rPr lang="en-US" altLang="en-US" smtClean="0">
                <a:solidFill>
                  <a:srgbClr val="FFFFFF"/>
                </a:solidFill>
              </a:rPr>
              <a:pPr/>
              <a:t>77</a:t>
            </a:fld>
            <a:endParaRPr lang="en-US" altLang="en-US">
              <a:solidFill>
                <a:srgbClr val="FFFFFF"/>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CA6E2-9EC6-400F-A4CA-8CE9A5BA95A1}"/>
              </a:ext>
            </a:extLst>
          </p:cNvPr>
          <p:cNvSpPr>
            <a:spLocks noGrp="1"/>
          </p:cNvSpPr>
          <p:nvPr>
            <p:ph type="title"/>
          </p:nvPr>
        </p:nvSpPr>
        <p:spPr/>
        <p:txBody>
          <a:bodyPr/>
          <a:lstStyle/>
          <a:p>
            <a:pPr>
              <a:defRPr/>
            </a:pPr>
            <a:r>
              <a:rPr lang="en-US" dirty="0"/>
              <a:t>Histogram Equalization</a:t>
            </a:r>
          </a:p>
        </p:txBody>
      </p:sp>
      <p:sp>
        <p:nvSpPr>
          <p:cNvPr id="82947" name="Content Placeholder 2">
            <a:extLst>
              <a:ext uri="{FF2B5EF4-FFF2-40B4-BE49-F238E27FC236}">
                <a16:creationId xmlns:a16="http://schemas.microsoft.com/office/drawing/2014/main" id="{1A8F998D-5250-4D2C-91C7-8E45D22CF292}"/>
              </a:ext>
            </a:extLst>
          </p:cNvPr>
          <p:cNvSpPr>
            <a:spLocks noGrp="1" noChangeArrowheads="1"/>
          </p:cNvSpPr>
          <p:nvPr>
            <p:ph idx="1"/>
          </p:nvPr>
        </p:nvSpPr>
        <p:spPr/>
        <p:txBody>
          <a:bodyPr/>
          <a:lstStyle/>
          <a:p>
            <a:r>
              <a:rPr lang="en-US" altLang="en-US" b="1"/>
              <a:t>Solution: </a:t>
            </a:r>
          </a:p>
        </p:txBody>
      </p:sp>
      <p:sp>
        <p:nvSpPr>
          <p:cNvPr id="4" name="Date Placeholder 3">
            <a:extLst>
              <a:ext uri="{FF2B5EF4-FFF2-40B4-BE49-F238E27FC236}">
                <a16:creationId xmlns:a16="http://schemas.microsoft.com/office/drawing/2014/main" id="{4124668E-B69E-47D1-9472-1888CA4E282F}"/>
              </a:ext>
            </a:extLst>
          </p:cNvPr>
          <p:cNvSpPr>
            <a:spLocks noGrp="1"/>
          </p:cNvSpPr>
          <p:nvPr>
            <p:ph type="dt" sz="quarter" idx="10"/>
          </p:nvPr>
        </p:nvSpPr>
        <p:spPr/>
        <p:txBody>
          <a:bodyPr/>
          <a:lstStyle/>
          <a:p>
            <a:pPr>
              <a:defRPr/>
            </a:pPr>
            <a:fld id="{E1000D93-3407-4A81-B9EF-59FFBA54D772}"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D0AD5783-09BA-42E7-B339-3A57F19C6D87}"/>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82950" name="Slide Number Placeholder 5">
            <a:extLst>
              <a:ext uri="{FF2B5EF4-FFF2-40B4-BE49-F238E27FC236}">
                <a16:creationId xmlns:a16="http://schemas.microsoft.com/office/drawing/2014/main" id="{15A70A5D-FA5D-475D-B3BE-6C34AF5B261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5B24E8B3-E504-4FE0-9970-486FC4820E56}" type="slidenum">
              <a:rPr lang="en-US" altLang="en-US" smtClean="0">
                <a:solidFill>
                  <a:srgbClr val="FFFFFF"/>
                </a:solidFill>
              </a:rPr>
              <a:pPr/>
              <a:t>78</a:t>
            </a:fld>
            <a:endParaRPr lang="en-US" altLang="en-US">
              <a:solidFill>
                <a:srgbClr val="FFFFFF"/>
              </a:solidFill>
            </a:endParaRPr>
          </a:p>
        </p:txBody>
      </p:sp>
      <p:pic>
        <p:nvPicPr>
          <p:cNvPr id="82951" name="Picture 7">
            <a:extLst>
              <a:ext uri="{FF2B5EF4-FFF2-40B4-BE49-F238E27FC236}">
                <a16:creationId xmlns:a16="http://schemas.microsoft.com/office/drawing/2014/main" id="{3F1A8832-3CA3-4B6B-8407-EBEFAC928B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7525" y="2689225"/>
            <a:ext cx="867727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2" name="Picture 9">
            <a:extLst>
              <a:ext uri="{FF2B5EF4-FFF2-40B4-BE49-F238E27FC236}">
                <a16:creationId xmlns:a16="http://schemas.microsoft.com/office/drawing/2014/main" id="{6AA331E9-E84F-49C8-8BFA-9630EFAF7C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638" y="2579688"/>
            <a:ext cx="962025"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3" name="Content Placeholder 2">
            <a:extLst>
              <a:ext uri="{FF2B5EF4-FFF2-40B4-BE49-F238E27FC236}">
                <a16:creationId xmlns:a16="http://schemas.microsoft.com/office/drawing/2014/main" id="{9CFEA201-57C3-4C63-901F-17CE55EA45CD}"/>
              </a:ext>
            </a:extLst>
          </p:cNvPr>
          <p:cNvSpPr txBox="1">
            <a:spLocks/>
          </p:cNvSpPr>
          <p:nvPr/>
        </p:nvSpPr>
        <p:spPr bwMode="auto">
          <a:xfrm>
            <a:off x="1096963" y="1857375"/>
            <a:ext cx="10058400"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marL="90488" indent="-90488">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Times New Roman" panose="02020603050405020304" pitchFamily="18" charset="0"/>
              </a:defRPr>
            </a:lvl1pPr>
            <a:lvl2pPr marL="382588" indent="-182563">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Times New Roman" panose="02020603050405020304" pitchFamily="18" charset="0"/>
              </a:defRPr>
            </a:lvl2pPr>
            <a:lvl3pPr marL="566738" indent="-182563">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Times New Roman" panose="02020603050405020304" pitchFamily="18" charset="0"/>
              </a:defRPr>
            </a:lvl3pPr>
            <a:lvl4pPr marL="749300" indent="-182563">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Times New Roman" panose="02020603050405020304" pitchFamily="18" charset="0"/>
              </a:defRPr>
            </a:lvl4pPr>
            <a:lvl5pPr marL="931863" indent="-182563">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Times New Roman" panose="02020603050405020304" pitchFamily="18" charset="0"/>
              </a:defRPr>
            </a:lvl5pPr>
            <a:lvl6pPr marL="1389063" indent="-182563"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Times New Roman" panose="02020603050405020304" pitchFamily="18" charset="0"/>
              </a:defRPr>
            </a:lvl6pPr>
            <a:lvl7pPr marL="1846263" indent="-182563"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Times New Roman" panose="02020603050405020304" pitchFamily="18" charset="0"/>
              </a:defRPr>
            </a:lvl7pPr>
            <a:lvl8pPr marL="2303463" indent="-182563"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Times New Roman" panose="02020603050405020304" pitchFamily="18" charset="0"/>
              </a:defRPr>
            </a:lvl8pPr>
            <a:lvl9pPr marL="2760663" indent="-182563"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Times New Roman" panose="02020603050405020304" pitchFamily="18" charset="0"/>
              </a:defRPr>
            </a:lvl9pPr>
          </a:lstStyle>
          <a:p>
            <a:pPr defTabSz="914400"/>
            <a:r>
              <a:rPr lang="en-US" altLang="en-US" b="1"/>
              <a:t>Solution: </a:t>
            </a:r>
          </a:p>
        </p:txBody>
      </p:sp>
      <p:sp>
        <p:nvSpPr>
          <p:cNvPr id="13" name="TextBox 12">
            <a:extLst>
              <a:ext uri="{FF2B5EF4-FFF2-40B4-BE49-F238E27FC236}">
                <a16:creationId xmlns:a16="http://schemas.microsoft.com/office/drawing/2014/main" id="{FF494565-08EC-409C-B7B1-9F4143889E7C}"/>
              </a:ext>
            </a:extLst>
          </p:cNvPr>
          <p:cNvSpPr txBox="1"/>
          <p:nvPr/>
        </p:nvSpPr>
        <p:spPr>
          <a:xfrm>
            <a:off x="3273425" y="5427663"/>
            <a:ext cx="5135563" cy="831850"/>
          </a:xfrm>
          <a:prstGeom prst="rect">
            <a:avLst/>
          </a:prstGeom>
          <a:noFill/>
        </p:spPr>
        <p:txBody>
          <a:bodyPr>
            <a:spAutoFit/>
          </a:bodyPr>
          <a:lstStyle/>
          <a:p>
            <a:pPr algn="ctr">
              <a:defRPr/>
            </a:pPr>
            <a:r>
              <a:rPr lang="en-US" sz="1600" b="1" dirty="0">
                <a:solidFill>
                  <a:srgbClr val="000000"/>
                </a:solidFill>
                <a:latin typeface="+mj-lt"/>
              </a:rPr>
              <a:t>Figure 20. </a:t>
            </a:r>
            <a:r>
              <a:rPr lang="en-US" sz="1600" dirty="0">
                <a:solidFill>
                  <a:srgbClr val="000000"/>
                </a:solidFill>
                <a:latin typeface="+mj-lt"/>
              </a:rPr>
              <a:t>Histogram equalization. (a) Original histogram (b) Transformation function. (c) Equalized histogram</a:t>
            </a:r>
            <a:r>
              <a:rPr lang="en-US" sz="1600" dirty="0">
                <a:latin typeface="+mj-lt"/>
              </a:rPr>
              <a:t> </a:t>
            </a:r>
            <a:br>
              <a:rPr lang="en-US" sz="1600" dirty="0">
                <a:latin typeface="+mj-lt"/>
              </a:rPr>
            </a:br>
            <a:endParaRPr lang="en-US" sz="1600" dirty="0">
              <a:latin typeface="+mj-lt"/>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C66E401-5991-437E-A16E-BB8149A780D7}"/>
              </a:ext>
            </a:extLst>
          </p:cNvPr>
          <p:cNvSpPr>
            <a:spLocks noGrp="1"/>
          </p:cNvSpPr>
          <p:nvPr>
            <p:ph type="title"/>
          </p:nvPr>
        </p:nvSpPr>
        <p:spPr>
          <a:xfrm>
            <a:off x="1096963" y="287338"/>
            <a:ext cx="10058400" cy="1449387"/>
          </a:xfrm>
        </p:spPr>
        <p:txBody>
          <a:bodyPr/>
          <a:lstStyle/>
          <a:p>
            <a:pPr>
              <a:defRPr/>
            </a:pPr>
            <a:r>
              <a:rPr lang="en-US" dirty="0"/>
              <a:t>Histogram Equalization</a:t>
            </a:r>
          </a:p>
        </p:txBody>
      </p:sp>
      <p:pic>
        <p:nvPicPr>
          <p:cNvPr id="83971" name="Content Placeholder 10">
            <a:extLst>
              <a:ext uri="{FF2B5EF4-FFF2-40B4-BE49-F238E27FC236}">
                <a16:creationId xmlns:a16="http://schemas.microsoft.com/office/drawing/2014/main" id="{77FDE55F-0C5A-4F41-A83B-FA5AEE62862F}"/>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096963" y="2330450"/>
            <a:ext cx="4938712" cy="3281363"/>
          </a:xfrm>
        </p:spPr>
      </p:pic>
      <p:pic>
        <p:nvPicPr>
          <p:cNvPr id="83972" name="Content Placeholder 12">
            <a:extLst>
              <a:ext uri="{FF2B5EF4-FFF2-40B4-BE49-F238E27FC236}">
                <a16:creationId xmlns:a16="http://schemas.microsoft.com/office/drawing/2014/main" id="{85C10D5D-B06E-4D9D-B4B5-44052B065B16}"/>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275388" y="2295525"/>
            <a:ext cx="4937125" cy="3294063"/>
          </a:xfrm>
        </p:spPr>
      </p:pic>
      <p:sp>
        <p:nvSpPr>
          <p:cNvPr id="4" name="Date Placeholder 3">
            <a:extLst>
              <a:ext uri="{FF2B5EF4-FFF2-40B4-BE49-F238E27FC236}">
                <a16:creationId xmlns:a16="http://schemas.microsoft.com/office/drawing/2014/main" id="{4A5FE631-6085-4C9B-8F3F-3FC24A399D9B}"/>
              </a:ext>
            </a:extLst>
          </p:cNvPr>
          <p:cNvSpPr>
            <a:spLocks noGrp="1"/>
          </p:cNvSpPr>
          <p:nvPr>
            <p:ph type="dt" sz="quarter" idx="10"/>
          </p:nvPr>
        </p:nvSpPr>
        <p:spPr/>
        <p:txBody>
          <a:bodyPr/>
          <a:lstStyle/>
          <a:p>
            <a:pPr>
              <a:defRPr/>
            </a:pPr>
            <a:fld id="{E1000D93-3407-4A81-B9EF-59FFBA54D772}"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7D2EFC2A-0D05-4572-9099-8FAA8D4439A1}"/>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83975" name="Slide Number Placeholder 5">
            <a:extLst>
              <a:ext uri="{FF2B5EF4-FFF2-40B4-BE49-F238E27FC236}">
                <a16:creationId xmlns:a16="http://schemas.microsoft.com/office/drawing/2014/main" id="{65113A98-8796-4A53-810E-1568A81E279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94718023-5075-4E6B-83AA-B5317661CD0A}" type="slidenum">
              <a:rPr lang="en-US" altLang="en-US" smtClean="0">
                <a:solidFill>
                  <a:srgbClr val="FFFFFF"/>
                </a:solidFill>
              </a:rPr>
              <a:pPr/>
              <a:t>79</a:t>
            </a:fld>
            <a:endParaRPr lang="en-US" altLang="en-US">
              <a:solidFill>
                <a:srgbClr val="FFFFFF"/>
              </a:solidFill>
            </a:endParaRPr>
          </a:p>
        </p:txBody>
      </p:sp>
      <p:sp>
        <p:nvSpPr>
          <p:cNvPr id="83976" name="TextBox 13">
            <a:extLst>
              <a:ext uri="{FF2B5EF4-FFF2-40B4-BE49-F238E27FC236}">
                <a16:creationId xmlns:a16="http://schemas.microsoft.com/office/drawing/2014/main" id="{DBF44262-81AD-4966-9AF8-B838F5557228}"/>
              </a:ext>
            </a:extLst>
          </p:cNvPr>
          <p:cNvSpPr txBox="1">
            <a:spLocks noChangeArrowheads="1"/>
          </p:cNvSpPr>
          <p:nvPr/>
        </p:nvSpPr>
        <p:spPr bwMode="auto">
          <a:xfrm>
            <a:off x="4473575" y="5791200"/>
            <a:ext cx="4270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r>
              <a:rPr lang="en-US" altLang="en-US" b="1"/>
              <a:t>Figure 21: </a:t>
            </a:r>
            <a:r>
              <a:rPr lang="en-US" altLang="en-US"/>
              <a:t>Histogram equalized image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44B7B7-8824-4497-8C26-33B97E10D293}"/>
              </a:ext>
            </a:extLst>
          </p:cNvPr>
          <p:cNvSpPr>
            <a:spLocks noGrp="1"/>
          </p:cNvSpPr>
          <p:nvPr>
            <p:ph type="title"/>
          </p:nvPr>
        </p:nvSpPr>
        <p:spPr/>
        <p:txBody>
          <a:bodyPr/>
          <a:lstStyle/>
          <a:p>
            <a:pPr eaLnBrk="1" fontAlgn="auto" hangingPunct="1">
              <a:spcAft>
                <a:spcPts val="0"/>
              </a:spcAft>
              <a:defRPr/>
            </a:pPr>
            <a:r>
              <a:rPr lang="en-US" dirty="0">
                <a:solidFill>
                  <a:schemeClr val="tx1">
                    <a:lumMod val="75000"/>
                    <a:lumOff val="25000"/>
                  </a:schemeClr>
                </a:solidFill>
              </a:rPr>
              <a:t>Image Processing</a:t>
            </a:r>
          </a:p>
        </p:txBody>
      </p:sp>
      <p:sp>
        <p:nvSpPr>
          <p:cNvPr id="6" name="Content Placeholder 5">
            <a:extLst>
              <a:ext uri="{FF2B5EF4-FFF2-40B4-BE49-F238E27FC236}">
                <a16:creationId xmlns:a16="http://schemas.microsoft.com/office/drawing/2014/main" id="{C08A4BC1-97C5-4519-BEEB-829D2386216F}"/>
              </a:ext>
            </a:extLst>
          </p:cNvPr>
          <p:cNvSpPr>
            <a:spLocks noGrp="1"/>
          </p:cNvSpPr>
          <p:nvPr>
            <p:ph idx="1"/>
          </p:nvPr>
        </p:nvSpPr>
        <p:spPr/>
        <p:txBody>
          <a:bodyPr rtlCol="0">
            <a:normAutofit lnSpcReduction="10000"/>
          </a:bodyPr>
          <a:lstStyle/>
          <a:p>
            <a:pPr marL="91440" indent="-91440" algn="just" eaLnBrk="1" fontAlgn="auto" hangingPunct="1">
              <a:lnSpc>
                <a:spcPct val="150000"/>
              </a:lnSpc>
              <a:buFont typeface="Wingdings" panose="05000000000000000000" pitchFamily="2" charset="2"/>
              <a:buChar char="ü"/>
              <a:defRPr/>
            </a:pPr>
            <a:r>
              <a:rPr lang="en-US" altLang="en-US" dirty="0">
                <a:solidFill>
                  <a:schemeClr val="tx1"/>
                </a:solidFill>
              </a:rPr>
              <a:t>Sometimes, it is very difficult to extract the complete information from a image due to it’s poor quality. </a:t>
            </a:r>
          </a:p>
          <a:p>
            <a:pPr marL="91440" indent="-91440" algn="just" eaLnBrk="1" fontAlgn="auto" hangingPunct="1">
              <a:lnSpc>
                <a:spcPct val="150000"/>
              </a:lnSpc>
              <a:buFont typeface="Wingdings" panose="05000000000000000000" pitchFamily="2" charset="2"/>
              <a:buChar char="ü"/>
              <a:defRPr/>
            </a:pPr>
            <a:r>
              <a:rPr lang="en-US" altLang="en-US" dirty="0">
                <a:solidFill>
                  <a:schemeClr val="tx1"/>
                </a:solidFill>
              </a:rPr>
              <a:t>In order to extract complete information from that image, we have to process that image.</a:t>
            </a:r>
          </a:p>
          <a:p>
            <a:pPr marL="91440" indent="-91440" algn="just" eaLnBrk="1" fontAlgn="auto" hangingPunct="1">
              <a:lnSpc>
                <a:spcPct val="150000"/>
              </a:lnSpc>
              <a:buFont typeface="Wingdings" panose="05000000000000000000" pitchFamily="2" charset="2"/>
              <a:buChar char="ü"/>
              <a:defRPr/>
            </a:pPr>
            <a:r>
              <a:rPr lang="en-US" altLang="en-US" dirty="0">
                <a:solidFill>
                  <a:schemeClr val="tx1"/>
                </a:solidFill>
              </a:rPr>
              <a:t>To enhance the particular image, we have to go for image processing operations.</a:t>
            </a:r>
          </a:p>
          <a:p>
            <a:pPr marL="91440" indent="-91440" algn="just" eaLnBrk="1" fontAlgn="auto" hangingPunct="1">
              <a:lnSpc>
                <a:spcPct val="150000"/>
              </a:lnSpc>
              <a:buFont typeface="Wingdings" panose="05000000000000000000" pitchFamily="2" charset="2"/>
              <a:buChar char="ü"/>
              <a:defRPr/>
            </a:pPr>
            <a:r>
              <a:rPr lang="en-US" altLang="en-US" dirty="0">
                <a:solidFill>
                  <a:schemeClr val="tx1"/>
                </a:solidFill>
              </a:rPr>
              <a:t>Principally, there are two types of image processing domains:</a:t>
            </a:r>
          </a:p>
          <a:p>
            <a:pPr marL="514350" indent="-514350" algn="just" eaLnBrk="1" fontAlgn="auto" hangingPunct="1">
              <a:lnSpc>
                <a:spcPct val="150000"/>
              </a:lnSpc>
              <a:buFont typeface="+mj-lt"/>
              <a:buAutoNum type="romanLcPeriod"/>
              <a:defRPr/>
            </a:pPr>
            <a:r>
              <a:rPr lang="en-US" altLang="en-US" b="1" dirty="0">
                <a:solidFill>
                  <a:schemeClr val="tx1"/>
                </a:solidFill>
              </a:rPr>
              <a:t>Spatial Domain </a:t>
            </a:r>
          </a:p>
          <a:p>
            <a:pPr marL="514350" indent="-514350" algn="just" eaLnBrk="1" fontAlgn="auto" hangingPunct="1">
              <a:lnSpc>
                <a:spcPct val="150000"/>
              </a:lnSpc>
              <a:buFont typeface="+mj-lt"/>
              <a:buAutoNum type="romanLcPeriod"/>
              <a:defRPr/>
            </a:pPr>
            <a:r>
              <a:rPr lang="en-US" altLang="en-US" b="1" dirty="0">
                <a:solidFill>
                  <a:schemeClr val="tx1"/>
                </a:solidFill>
              </a:rPr>
              <a:t>Frequency Domain</a:t>
            </a:r>
          </a:p>
          <a:p>
            <a:pPr marL="91440" indent="-91440" eaLnBrk="1" fontAlgn="auto" hangingPunct="1">
              <a:defRPr/>
            </a:pPr>
            <a:endParaRPr lang="en-US" dirty="0">
              <a:solidFill>
                <a:schemeClr val="tx1">
                  <a:lumMod val="75000"/>
                  <a:lumOff val="25000"/>
                </a:schemeClr>
              </a:solidFill>
            </a:endParaRPr>
          </a:p>
        </p:txBody>
      </p:sp>
      <p:sp>
        <p:nvSpPr>
          <p:cNvPr id="17412" name="Date Placeholder 1">
            <a:extLst>
              <a:ext uri="{FF2B5EF4-FFF2-40B4-BE49-F238E27FC236}">
                <a16:creationId xmlns:a16="http://schemas.microsoft.com/office/drawing/2014/main" id="{AC2D75A4-206B-40B0-82A8-E8B237A65A38}"/>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3F99F7B9-9E01-4B49-89EA-1356955BA3EE}" type="datetime1">
              <a:rPr lang="en-US" altLang="en-US" smtClean="0">
                <a:solidFill>
                  <a:srgbClr val="FFFFFF"/>
                </a:solidFill>
              </a:rPr>
              <a:pPr fontAlgn="base">
                <a:spcBef>
                  <a:spcPct val="0"/>
                </a:spcBef>
                <a:spcAft>
                  <a:spcPct val="0"/>
                </a:spcAft>
              </a:pPr>
              <a:t>6/2/2023</a:t>
            </a:fld>
            <a:endParaRPr lang="en-US" altLang="en-US">
              <a:solidFill>
                <a:srgbClr val="FFFFFF"/>
              </a:solidFill>
            </a:endParaRPr>
          </a:p>
        </p:txBody>
      </p:sp>
      <p:sp>
        <p:nvSpPr>
          <p:cNvPr id="3" name="Footer Placeholder 2">
            <a:extLst>
              <a:ext uri="{FF2B5EF4-FFF2-40B4-BE49-F238E27FC236}">
                <a16:creationId xmlns:a16="http://schemas.microsoft.com/office/drawing/2014/main" id="{D31C6CDE-45F1-42EB-8C76-FD190F8D5C65}"/>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17414" name="Slide Number Placeholder 3">
            <a:extLst>
              <a:ext uri="{FF2B5EF4-FFF2-40B4-BE49-F238E27FC236}">
                <a16:creationId xmlns:a16="http://schemas.microsoft.com/office/drawing/2014/main" id="{AA66AA25-576F-4B28-8708-3C4E977023C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BB5D6F98-0C9D-4BE4-9C1B-96EE6D20CCA3}" type="slidenum">
              <a:rPr lang="en-US" altLang="en-US" smtClean="0">
                <a:solidFill>
                  <a:srgbClr val="FFFFFF"/>
                </a:solidFill>
              </a:rPr>
              <a:pPr/>
              <a:t>8</a:t>
            </a:fld>
            <a:endParaRPr lang="en-US" altLang="en-US">
              <a:solidFill>
                <a:srgbClr val="FFFFFF"/>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F8A7A-7A0B-45B4-8C72-67E34B117D26}"/>
              </a:ext>
            </a:extLst>
          </p:cNvPr>
          <p:cNvSpPr>
            <a:spLocks noGrp="1"/>
          </p:cNvSpPr>
          <p:nvPr>
            <p:ph type="title"/>
          </p:nvPr>
        </p:nvSpPr>
        <p:spPr/>
        <p:txBody>
          <a:bodyPr/>
          <a:lstStyle/>
          <a:p>
            <a:pPr>
              <a:defRPr/>
            </a:pPr>
            <a:r>
              <a:rPr lang="en-US" dirty="0"/>
              <a:t>Histogram Equalization</a:t>
            </a:r>
          </a:p>
        </p:txBody>
      </p:sp>
      <p:pic>
        <p:nvPicPr>
          <p:cNvPr id="84995" name="Content Placeholder 9">
            <a:extLst>
              <a:ext uri="{FF2B5EF4-FFF2-40B4-BE49-F238E27FC236}">
                <a16:creationId xmlns:a16="http://schemas.microsoft.com/office/drawing/2014/main" id="{4C3BFD24-C215-42CC-9302-FF03B2311EA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135313" y="1849438"/>
            <a:ext cx="5688012" cy="4022725"/>
          </a:xfrm>
        </p:spPr>
      </p:pic>
      <p:sp>
        <p:nvSpPr>
          <p:cNvPr id="5" name="Date Placeholder 4">
            <a:extLst>
              <a:ext uri="{FF2B5EF4-FFF2-40B4-BE49-F238E27FC236}">
                <a16:creationId xmlns:a16="http://schemas.microsoft.com/office/drawing/2014/main" id="{C8C455A6-F387-4147-8386-17B44350CF12}"/>
              </a:ext>
            </a:extLst>
          </p:cNvPr>
          <p:cNvSpPr>
            <a:spLocks noGrp="1"/>
          </p:cNvSpPr>
          <p:nvPr>
            <p:ph type="dt" sz="quarter" idx="10"/>
          </p:nvPr>
        </p:nvSpPr>
        <p:spPr/>
        <p:txBody>
          <a:bodyPr/>
          <a:lstStyle/>
          <a:p>
            <a:pPr>
              <a:defRPr/>
            </a:pPr>
            <a:fld id="{BC3FA96D-D847-4EAB-B15D-B3B671292D97}" type="datetime1">
              <a:rPr lang="en-US" smtClean="0"/>
              <a:pPr>
                <a:defRPr/>
              </a:pPr>
              <a:t>6/2/2023</a:t>
            </a:fld>
            <a:endParaRPr lang="en-US" dirty="0"/>
          </a:p>
        </p:txBody>
      </p:sp>
      <p:sp>
        <p:nvSpPr>
          <p:cNvPr id="6" name="Footer Placeholder 5">
            <a:extLst>
              <a:ext uri="{FF2B5EF4-FFF2-40B4-BE49-F238E27FC236}">
                <a16:creationId xmlns:a16="http://schemas.microsoft.com/office/drawing/2014/main" id="{3D74B14E-9AD2-475B-AFEC-52F1C0DE5609}"/>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84998" name="Slide Number Placeholder 6">
            <a:extLst>
              <a:ext uri="{FF2B5EF4-FFF2-40B4-BE49-F238E27FC236}">
                <a16:creationId xmlns:a16="http://schemas.microsoft.com/office/drawing/2014/main" id="{3685B389-1423-47F7-97E0-99D7D2EADB9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E6BF7091-5D4E-40D5-8B85-B19D2F0F0C5C}" type="slidenum">
              <a:rPr lang="en-US" altLang="en-US" smtClean="0">
                <a:solidFill>
                  <a:srgbClr val="FFFFFF"/>
                </a:solidFill>
              </a:rPr>
              <a:pPr/>
              <a:t>80</a:t>
            </a:fld>
            <a:endParaRPr lang="en-US" altLang="en-US">
              <a:solidFill>
                <a:srgbClr val="FFFFFF"/>
              </a:solidFill>
            </a:endParaRPr>
          </a:p>
        </p:txBody>
      </p:sp>
      <p:sp>
        <p:nvSpPr>
          <p:cNvPr id="12" name="TextBox 11">
            <a:extLst>
              <a:ext uri="{FF2B5EF4-FFF2-40B4-BE49-F238E27FC236}">
                <a16:creationId xmlns:a16="http://schemas.microsoft.com/office/drawing/2014/main" id="{D9E9D271-F995-42FC-90B6-5D38CD24BC6C}"/>
              </a:ext>
            </a:extLst>
          </p:cNvPr>
          <p:cNvSpPr txBox="1"/>
          <p:nvPr/>
        </p:nvSpPr>
        <p:spPr>
          <a:xfrm>
            <a:off x="3448050" y="5795963"/>
            <a:ext cx="6094413" cy="739775"/>
          </a:xfrm>
          <a:prstGeom prst="rect">
            <a:avLst/>
          </a:prstGeom>
          <a:noFill/>
        </p:spPr>
        <p:txBody>
          <a:bodyPr>
            <a:spAutoFit/>
          </a:bodyPr>
          <a:lstStyle/>
          <a:p>
            <a:pPr algn="ctr">
              <a:defRPr/>
            </a:pPr>
            <a:r>
              <a:rPr lang="en-US" sz="1400" b="1" dirty="0">
                <a:solidFill>
                  <a:srgbClr val="000000"/>
                </a:solidFill>
                <a:latin typeface="+mj-lt"/>
              </a:rPr>
              <a:t>Figure 22.</a:t>
            </a:r>
            <a:r>
              <a:rPr lang="en-US" sz="1400" dirty="0">
                <a:solidFill>
                  <a:srgbClr val="000000"/>
                </a:solidFill>
                <a:latin typeface="+mj-lt"/>
              </a:rPr>
              <a:t> (a) Image from Phoenix Lander. (b) Result of histogram equalization. (c) Histogram of image (a). (d) Histogram of image (b).</a:t>
            </a:r>
            <a:r>
              <a:rPr lang="en-US" sz="1400" dirty="0">
                <a:latin typeface="+mj-lt"/>
              </a:rPr>
              <a:t> </a:t>
            </a:r>
            <a:br>
              <a:rPr lang="en-US" sz="1400" dirty="0">
                <a:latin typeface="+mj-lt"/>
              </a:rPr>
            </a:br>
            <a:endParaRPr lang="en-US" sz="1400" dirty="0">
              <a:latin typeface="+mj-lt"/>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38D08-CBFC-4257-95FF-0A183F191AD2}"/>
              </a:ext>
            </a:extLst>
          </p:cNvPr>
          <p:cNvSpPr>
            <a:spLocks noGrp="1"/>
          </p:cNvSpPr>
          <p:nvPr>
            <p:ph type="title"/>
          </p:nvPr>
        </p:nvSpPr>
        <p:spPr/>
        <p:txBody>
          <a:bodyPr/>
          <a:lstStyle/>
          <a:p>
            <a:pPr>
              <a:defRPr/>
            </a:pPr>
            <a:r>
              <a:rPr lang="en-US" dirty="0"/>
              <a:t>Histogram Equalization</a:t>
            </a:r>
          </a:p>
        </p:txBody>
      </p:sp>
      <p:sp>
        <p:nvSpPr>
          <p:cNvPr id="86019" name="Content Placeholder 2">
            <a:extLst>
              <a:ext uri="{FF2B5EF4-FFF2-40B4-BE49-F238E27FC236}">
                <a16:creationId xmlns:a16="http://schemas.microsoft.com/office/drawing/2014/main" id="{13D94333-54ED-4A2B-9417-944D9EAFDD35}"/>
              </a:ext>
            </a:extLst>
          </p:cNvPr>
          <p:cNvSpPr>
            <a:spLocks noGrp="1" noChangeArrowheads="1"/>
          </p:cNvSpPr>
          <p:nvPr>
            <p:ph idx="1"/>
          </p:nvPr>
        </p:nvSpPr>
        <p:spPr/>
        <p:txBody>
          <a:bodyPr/>
          <a:lstStyle/>
          <a:p>
            <a:r>
              <a:rPr lang="en-US" altLang="en-US" b="1"/>
              <a:t>Example 02: </a:t>
            </a:r>
            <a:r>
              <a:rPr lang="en-US" altLang="en-US"/>
              <a:t>Perform histogram equalization for an 8X8 image shown below.</a:t>
            </a:r>
          </a:p>
          <a:p>
            <a:endParaRPr lang="en-US" altLang="en-US" b="1"/>
          </a:p>
        </p:txBody>
      </p:sp>
      <p:sp>
        <p:nvSpPr>
          <p:cNvPr id="4" name="Date Placeholder 3">
            <a:extLst>
              <a:ext uri="{FF2B5EF4-FFF2-40B4-BE49-F238E27FC236}">
                <a16:creationId xmlns:a16="http://schemas.microsoft.com/office/drawing/2014/main" id="{FA75235C-0278-4DDD-8CBB-61FC3FE285D0}"/>
              </a:ext>
            </a:extLst>
          </p:cNvPr>
          <p:cNvSpPr>
            <a:spLocks noGrp="1"/>
          </p:cNvSpPr>
          <p:nvPr>
            <p:ph type="dt" sz="quarter" idx="10"/>
          </p:nvPr>
        </p:nvSpPr>
        <p:spPr/>
        <p:txBody>
          <a:bodyPr/>
          <a:lstStyle/>
          <a:p>
            <a:pPr>
              <a:defRPr/>
            </a:pPr>
            <a:fld id="{E1000D93-3407-4A81-B9EF-59FFBA54D772}"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DFFAFE41-B430-42C0-818B-ED5F7C87484F}"/>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86022" name="Slide Number Placeholder 5">
            <a:extLst>
              <a:ext uri="{FF2B5EF4-FFF2-40B4-BE49-F238E27FC236}">
                <a16:creationId xmlns:a16="http://schemas.microsoft.com/office/drawing/2014/main" id="{65DFABC5-4C52-4F9F-B3FE-5CEA6685D78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58DC6D2F-78AA-4463-9BAE-582F645EF9D9}" type="slidenum">
              <a:rPr lang="en-US" altLang="en-US" smtClean="0">
                <a:solidFill>
                  <a:srgbClr val="FFFFFF"/>
                </a:solidFill>
              </a:rPr>
              <a:pPr/>
              <a:t>81</a:t>
            </a:fld>
            <a:endParaRPr lang="en-US" altLang="en-US">
              <a:solidFill>
                <a:srgbClr val="FFFFFF"/>
              </a:solidFill>
            </a:endParaRPr>
          </a:p>
        </p:txBody>
      </p:sp>
      <p:graphicFrame>
        <p:nvGraphicFramePr>
          <p:cNvPr id="7" name="Table 7">
            <a:extLst>
              <a:ext uri="{FF2B5EF4-FFF2-40B4-BE49-F238E27FC236}">
                <a16:creationId xmlns:a16="http://schemas.microsoft.com/office/drawing/2014/main" id="{141D58E7-9929-4B49-B1F7-8125C5A2D74D}"/>
              </a:ext>
            </a:extLst>
          </p:cNvPr>
          <p:cNvGraphicFramePr>
            <a:graphicFrameLocks noGrp="1"/>
          </p:cNvGraphicFramePr>
          <p:nvPr/>
        </p:nvGraphicFramePr>
        <p:xfrm>
          <a:off x="1285657" y="2497460"/>
          <a:ext cx="9681012" cy="741680"/>
        </p:xfrm>
        <a:graphic>
          <a:graphicData uri="http://schemas.openxmlformats.org/drawingml/2006/table">
            <a:tbl>
              <a:tblPr firstRow="1" bandRow="1">
                <a:tableStyleId>{073A0DAA-6AF3-43AB-8588-CEC1D06C72B9}</a:tableStyleId>
              </a:tblPr>
              <a:tblGrid>
                <a:gridCol w="1338605">
                  <a:extLst>
                    <a:ext uri="{9D8B030D-6E8A-4147-A177-3AD203B41FA5}">
                      <a16:colId xmlns:a16="http://schemas.microsoft.com/office/drawing/2014/main" val="20000"/>
                    </a:ext>
                  </a:extLst>
                </a:gridCol>
                <a:gridCol w="812731">
                  <a:extLst>
                    <a:ext uri="{9D8B030D-6E8A-4147-A177-3AD203B41FA5}">
                      <a16:colId xmlns:a16="http://schemas.microsoft.com/office/drawing/2014/main" val="20001"/>
                    </a:ext>
                  </a:extLst>
                </a:gridCol>
                <a:gridCol w="1075668">
                  <a:extLst>
                    <a:ext uri="{9D8B030D-6E8A-4147-A177-3AD203B41FA5}">
                      <a16:colId xmlns:a16="http://schemas.microsoft.com/office/drawing/2014/main" val="20002"/>
                    </a:ext>
                  </a:extLst>
                </a:gridCol>
                <a:gridCol w="1075668">
                  <a:extLst>
                    <a:ext uri="{9D8B030D-6E8A-4147-A177-3AD203B41FA5}">
                      <a16:colId xmlns:a16="http://schemas.microsoft.com/office/drawing/2014/main" val="20003"/>
                    </a:ext>
                  </a:extLst>
                </a:gridCol>
                <a:gridCol w="1075668">
                  <a:extLst>
                    <a:ext uri="{9D8B030D-6E8A-4147-A177-3AD203B41FA5}">
                      <a16:colId xmlns:a16="http://schemas.microsoft.com/office/drawing/2014/main" val="20004"/>
                    </a:ext>
                  </a:extLst>
                </a:gridCol>
                <a:gridCol w="1075668">
                  <a:extLst>
                    <a:ext uri="{9D8B030D-6E8A-4147-A177-3AD203B41FA5}">
                      <a16:colId xmlns:a16="http://schemas.microsoft.com/office/drawing/2014/main" val="20005"/>
                    </a:ext>
                  </a:extLst>
                </a:gridCol>
                <a:gridCol w="1075668">
                  <a:extLst>
                    <a:ext uri="{9D8B030D-6E8A-4147-A177-3AD203B41FA5}">
                      <a16:colId xmlns:a16="http://schemas.microsoft.com/office/drawing/2014/main" val="20006"/>
                    </a:ext>
                  </a:extLst>
                </a:gridCol>
                <a:gridCol w="1075668">
                  <a:extLst>
                    <a:ext uri="{9D8B030D-6E8A-4147-A177-3AD203B41FA5}">
                      <a16:colId xmlns:a16="http://schemas.microsoft.com/office/drawing/2014/main" val="20007"/>
                    </a:ext>
                  </a:extLst>
                </a:gridCol>
                <a:gridCol w="1075668">
                  <a:extLst>
                    <a:ext uri="{9D8B030D-6E8A-4147-A177-3AD203B41FA5}">
                      <a16:colId xmlns:a16="http://schemas.microsoft.com/office/drawing/2014/main" val="20008"/>
                    </a:ext>
                  </a:extLst>
                </a:gridCol>
              </a:tblGrid>
              <a:tr h="370840">
                <a:tc>
                  <a:txBody>
                    <a:bodyPr/>
                    <a:lstStyle/>
                    <a:p>
                      <a:endParaRPr lang="en-US"/>
                    </a:p>
                  </a:txBody>
                  <a:tcPr>
                    <a:blipFill>
                      <a:blip r:embed="rId2"/>
                      <a:stretch>
                        <a:fillRect l="-455" t="-1613" r="-624545" b="-101613"/>
                      </a:stretch>
                    </a:blipFill>
                  </a:tcPr>
                </a:tc>
                <a:tc>
                  <a:txBody>
                    <a:bodyPr/>
                    <a:lstStyle/>
                    <a:p>
                      <a:pPr algn="ctr"/>
                      <a:r>
                        <a:rPr lang="en-US" sz="1200" dirty="0"/>
                        <a:t>0</a:t>
                      </a:r>
                    </a:p>
                  </a:txBody>
                  <a:tcPr/>
                </a:tc>
                <a:tc>
                  <a:txBody>
                    <a:bodyPr/>
                    <a:lstStyle/>
                    <a:p>
                      <a:pPr algn="ctr"/>
                      <a:r>
                        <a:rPr lang="en-US" sz="1200" dirty="0"/>
                        <a:t>1</a:t>
                      </a:r>
                    </a:p>
                  </a:txBody>
                  <a:tcPr/>
                </a:tc>
                <a:tc>
                  <a:txBody>
                    <a:bodyPr/>
                    <a:lstStyle/>
                    <a:p>
                      <a:pPr algn="ctr"/>
                      <a:r>
                        <a:rPr lang="en-US" sz="1200" dirty="0"/>
                        <a:t>2</a:t>
                      </a:r>
                    </a:p>
                  </a:txBody>
                  <a:tcPr/>
                </a:tc>
                <a:tc>
                  <a:txBody>
                    <a:bodyPr/>
                    <a:lstStyle/>
                    <a:p>
                      <a:pPr algn="ctr"/>
                      <a:r>
                        <a:rPr lang="en-US" sz="1200" dirty="0"/>
                        <a:t>3</a:t>
                      </a:r>
                    </a:p>
                  </a:txBody>
                  <a:tcPr/>
                </a:tc>
                <a:tc>
                  <a:txBody>
                    <a:bodyPr/>
                    <a:lstStyle/>
                    <a:p>
                      <a:pPr algn="ctr"/>
                      <a:r>
                        <a:rPr lang="en-US" sz="1200" dirty="0"/>
                        <a:t>4</a:t>
                      </a:r>
                    </a:p>
                  </a:txBody>
                  <a:tcPr/>
                </a:tc>
                <a:tc>
                  <a:txBody>
                    <a:bodyPr/>
                    <a:lstStyle/>
                    <a:p>
                      <a:pPr algn="ctr"/>
                      <a:r>
                        <a:rPr lang="en-US" sz="1200" dirty="0"/>
                        <a:t>5</a:t>
                      </a:r>
                    </a:p>
                  </a:txBody>
                  <a:tcPr/>
                </a:tc>
                <a:tc>
                  <a:txBody>
                    <a:bodyPr/>
                    <a:lstStyle/>
                    <a:p>
                      <a:pPr algn="ctr"/>
                      <a:r>
                        <a:rPr lang="en-US" sz="1200" dirty="0"/>
                        <a:t>6</a:t>
                      </a:r>
                    </a:p>
                  </a:txBody>
                  <a:tcPr/>
                </a:tc>
                <a:tc>
                  <a:txBody>
                    <a:bodyPr/>
                    <a:lstStyle/>
                    <a:p>
                      <a:pPr algn="ctr"/>
                      <a:r>
                        <a:rPr lang="en-US" sz="1200" dirty="0"/>
                        <a:t>7</a:t>
                      </a:r>
                    </a:p>
                  </a:txBody>
                  <a:tcPr/>
                </a:tc>
                <a:extLst>
                  <a:ext uri="{0D108BD9-81ED-4DB2-BD59-A6C34878D82A}">
                    <a16:rowId xmlns:a16="http://schemas.microsoft.com/office/drawing/2014/main" val="10000"/>
                  </a:ext>
                </a:extLst>
              </a:tr>
              <a:tr h="370840">
                <a:tc>
                  <a:txBody>
                    <a:bodyPr/>
                    <a:lstStyle/>
                    <a:p>
                      <a:endParaRPr lang="en-US"/>
                    </a:p>
                  </a:txBody>
                  <a:tcPr>
                    <a:blipFill>
                      <a:blip r:embed="rId2"/>
                      <a:stretch>
                        <a:fillRect l="-455" t="-103279" r="-624545" b="-3279"/>
                      </a:stretch>
                    </a:blipFill>
                  </a:tcPr>
                </a:tc>
                <a:tc>
                  <a:txBody>
                    <a:bodyPr/>
                    <a:lstStyle/>
                    <a:p>
                      <a:pPr algn="ctr"/>
                      <a:r>
                        <a:rPr lang="en-US" sz="1200" dirty="0"/>
                        <a:t>9</a:t>
                      </a:r>
                    </a:p>
                  </a:txBody>
                  <a:tcPr/>
                </a:tc>
                <a:tc>
                  <a:txBody>
                    <a:bodyPr/>
                    <a:lstStyle/>
                    <a:p>
                      <a:pPr algn="ctr"/>
                      <a:r>
                        <a:rPr lang="en-US" sz="1200" dirty="0"/>
                        <a:t>8</a:t>
                      </a:r>
                    </a:p>
                  </a:txBody>
                  <a:tcPr/>
                </a:tc>
                <a:tc>
                  <a:txBody>
                    <a:bodyPr/>
                    <a:lstStyle/>
                    <a:p>
                      <a:pPr algn="ctr"/>
                      <a:r>
                        <a:rPr lang="en-US" sz="1200" dirty="0"/>
                        <a:t>11</a:t>
                      </a:r>
                    </a:p>
                  </a:txBody>
                  <a:tcPr/>
                </a:tc>
                <a:tc>
                  <a:txBody>
                    <a:bodyPr/>
                    <a:lstStyle/>
                    <a:p>
                      <a:pPr algn="ctr"/>
                      <a:r>
                        <a:rPr lang="en-US" sz="1200" dirty="0"/>
                        <a:t>4</a:t>
                      </a:r>
                    </a:p>
                  </a:txBody>
                  <a:tcPr/>
                </a:tc>
                <a:tc>
                  <a:txBody>
                    <a:bodyPr/>
                    <a:lstStyle/>
                    <a:p>
                      <a:pPr algn="ctr"/>
                      <a:r>
                        <a:rPr lang="en-US" sz="1200" dirty="0"/>
                        <a:t>10</a:t>
                      </a:r>
                    </a:p>
                  </a:txBody>
                  <a:tcPr/>
                </a:tc>
                <a:tc>
                  <a:txBody>
                    <a:bodyPr/>
                    <a:lstStyle/>
                    <a:p>
                      <a:pPr algn="ctr"/>
                      <a:r>
                        <a:rPr lang="en-US" sz="1200" dirty="0"/>
                        <a:t>15</a:t>
                      </a:r>
                    </a:p>
                  </a:txBody>
                  <a:tcPr/>
                </a:tc>
                <a:tc>
                  <a:txBody>
                    <a:bodyPr/>
                    <a:lstStyle/>
                    <a:p>
                      <a:pPr algn="ctr"/>
                      <a:r>
                        <a:rPr lang="en-US" sz="1200" dirty="0"/>
                        <a:t>4</a:t>
                      </a:r>
                    </a:p>
                  </a:txBody>
                  <a:tcPr/>
                </a:tc>
                <a:tc>
                  <a:txBody>
                    <a:bodyPr/>
                    <a:lstStyle/>
                    <a:p>
                      <a:pPr algn="ctr"/>
                      <a:r>
                        <a:rPr lang="en-US" sz="1200" dirty="0"/>
                        <a:t>3</a:t>
                      </a:r>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58D7F-05B6-4CEB-9A9B-806A3DDA9F4F}"/>
              </a:ext>
            </a:extLst>
          </p:cNvPr>
          <p:cNvSpPr>
            <a:spLocks noGrp="1"/>
          </p:cNvSpPr>
          <p:nvPr>
            <p:ph type="title"/>
          </p:nvPr>
        </p:nvSpPr>
        <p:spPr/>
        <p:txBody>
          <a:bodyPr/>
          <a:lstStyle/>
          <a:p>
            <a:pPr>
              <a:defRPr/>
            </a:pPr>
            <a:r>
              <a:rPr lang="en-US" dirty="0"/>
              <a:t>Histogram Equalization</a:t>
            </a:r>
          </a:p>
        </p:txBody>
      </p:sp>
      <p:sp>
        <p:nvSpPr>
          <p:cNvPr id="4" name="Date Placeholder 3">
            <a:extLst>
              <a:ext uri="{FF2B5EF4-FFF2-40B4-BE49-F238E27FC236}">
                <a16:creationId xmlns:a16="http://schemas.microsoft.com/office/drawing/2014/main" id="{992C6D1F-30E3-4553-A344-E4469539667F}"/>
              </a:ext>
            </a:extLst>
          </p:cNvPr>
          <p:cNvSpPr>
            <a:spLocks noGrp="1"/>
          </p:cNvSpPr>
          <p:nvPr>
            <p:ph type="dt" sz="quarter" idx="10"/>
          </p:nvPr>
        </p:nvSpPr>
        <p:spPr/>
        <p:txBody>
          <a:bodyPr/>
          <a:lstStyle/>
          <a:p>
            <a:pPr>
              <a:defRPr/>
            </a:pPr>
            <a:fld id="{E1000D93-3407-4A81-B9EF-59FFBA54D772}"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134637C5-E004-4F00-B2BB-ECA0CB8382E4}"/>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87045" name="Slide Number Placeholder 5">
            <a:extLst>
              <a:ext uri="{FF2B5EF4-FFF2-40B4-BE49-F238E27FC236}">
                <a16:creationId xmlns:a16="http://schemas.microsoft.com/office/drawing/2014/main" id="{18F9A5E6-C272-4A9E-B150-83605E2AB00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56ED790B-DCD6-40E4-ACF4-71CC02E5F049}" type="slidenum">
              <a:rPr lang="en-US" altLang="en-US" smtClean="0">
                <a:solidFill>
                  <a:srgbClr val="FFFFFF"/>
                </a:solidFill>
              </a:rPr>
              <a:pPr/>
              <a:t>82</a:t>
            </a:fld>
            <a:endParaRPr lang="en-US" altLang="en-US">
              <a:solidFill>
                <a:srgbClr val="FFFFFF"/>
              </a:solidFill>
            </a:endParaRPr>
          </a:p>
        </p:txBody>
      </p:sp>
      <p:graphicFrame>
        <p:nvGraphicFramePr>
          <p:cNvPr id="7" name="Table 7">
            <a:extLst>
              <a:ext uri="{FF2B5EF4-FFF2-40B4-BE49-F238E27FC236}">
                <a16:creationId xmlns:a16="http://schemas.microsoft.com/office/drawing/2014/main" id="{A8FB7B83-1669-4EB4-82B9-0787EE3410E1}"/>
              </a:ext>
            </a:extLst>
          </p:cNvPr>
          <p:cNvGraphicFramePr>
            <a:graphicFrameLocks noGrp="1"/>
          </p:cNvGraphicFramePr>
          <p:nvPr/>
        </p:nvGraphicFramePr>
        <p:xfrm>
          <a:off x="2003718" y="2315972"/>
          <a:ext cx="8846532" cy="2780856"/>
        </p:xfrm>
        <a:graphic>
          <a:graphicData uri="http://schemas.openxmlformats.org/drawingml/2006/table">
            <a:tbl>
              <a:tblPr firstRow="1" bandRow="1">
                <a:tableStyleId>{5C22544A-7EE6-4342-B048-85BDC9FD1C3A}</a:tableStyleId>
              </a:tblPr>
              <a:tblGrid>
                <a:gridCol w="1474422">
                  <a:extLst>
                    <a:ext uri="{9D8B030D-6E8A-4147-A177-3AD203B41FA5}">
                      <a16:colId xmlns:a16="http://schemas.microsoft.com/office/drawing/2014/main" val="20000"/>
                    </a:ext>
                  </a:extLst>
                </a:gridCol>
                <a:gridCol w="1474422">
                  <a:extLst>
                    <a:ext uri="{9D8B030D-6E8A-4147-A177-3AD203B41FA5}">
                      <a16:colId xmlns:a16="http://schemas.microsoft.com/office/drawing/2014/main" val="20001"/>
                    </a:ext>
                  </a:extLst>
                </a:gridCol>
                <a:gridCol w="1474422">
                  <a:extLst>
                    <a:ext uri="{9D8B030D-6E8A-4147-A177-3AD203B41FA5}">
                      <a16:colId xmlns:a16="http://schemas.microsoft.com/office/drawing/2014/main" val="20002"/>
                    </a:ext>
                  </a:extLst>
                </a:gridCol>
                <a:gridCol w="1474422">
                  <a:extLst>
                    <a:ext uri="{9D8B030D-6E8A-4147-A177-3AD203B41FA5}">
                      <a16:colId xmlns:a16="http://schemas.microsoft.com/office/drawing/2014/main" val="20003"/>
                    </a:ext>
                  </a:extLst>
                </a:gridCol>
                <a:gridCol w="1474422">
                  <a:extLst>
                    <a:ext uri="{9D8B030D-6E8A-4147-A177-3AD203B41FA5}">
                      <a16:colId xmlns:a16="http://schemas.microsoft.com/office/drawing/2014/main" val="20004"/>
                    </a:ext>
                  </a:extLst>
                </a:gridCol>
                <a:gridCol w="1474422">
                  <a:extLst>
                    <a:ext uri="{9D8B030D-6E8A-4147-A177-3AD203B41FA5}">
                      <a16:colId xmlns:a16="http://schemas.microsoft.com/office/drawing/2014/main" val="20005"/>
                    </a:ext>
                  </a:extLst>
                </a:gridCol>
              </a:tblGrid>
              <a:tr h="586296">
                <a:tc>
                  <a:txBody>
                    <a:bodyPr/>
                    <a:lstStyle/>
                    <a:p>
                      <a:endParaRPr lang="en-US"/>
                    </a:p>
                  </a:txBody>
                  <a:tcPr>
                    <a:blipFill>
                      <a:blip r:embed="rId2"/>
                      <a:stretch>
                        <a:fillRect l="-413" t="-1031" r="-502066" b="-379381"/>
                      </a:stretch>
                    </a:blipFill>
                  </a:tcPr>
                </a:tc>
                <a:tc>
                  <a:txBody>
                    <a:bodyPr/>
                    <a:lstStyle/>
                    <a:p>
                      <a:endParaRPr lang="en-US"/>
                    </a:p>
                  </a:txBody>
                  <a:tcPr>
                    <a:blipFill>
                      <a:blip r:embed="rId2"/>
                      <a:stretch>
                        <a:fillRect l="-100413" t="-1031" r="-402066" b="-379381"/>
                      </a:stretch>
                    </a:blipFill>
                  </a:tcPr>
                </a:tc>
                <a:tc>
                  <a:txBody>
                    <a:bodyPr/>
                    <a:lstStyle/>
                    <a:p>
                      <a:endParaRPr lang="en-US"/>
                    </a:p>
                  </a:txBody>
                  <a:tcPr>
                    <a:blipFill>
                      <a:blip r:embed="rId2"/>
                      <a:stretch>
                        <a:fillRect l="-200413" t="-1031" r="-302066" b="-379381"/>
                      </a:stretch>
                    </a:blipFill>
                  </a:tcPr>
                </a:tc>
                <a:tc>
                  <a:txBody>
                    <a:bodyPr/>
                    <a:lstStyle/>
                    <a:p>
                      <a:endParaRPr lang="en-US"/>
                    </a:p>
                  </a:txBody>
                  <a:tcPr>
                    <a:blipFill>
                      <a:blip r:embed="rId2"/>
                      <a:stretch>
                        <a:fillRect l="-300413" t="-1031" r="-202066" b="-379381"/>
                      </a:stretch>
                    </a:blipFill>
                  </a:tcPr>
                </a:tc>
                <a:tc>
                  <a:txBody>
                    <a:bodyPr/>
                    <a:lstStyle/>
                    <a:p>
                      <a:endParaRPr lang="en-US"/>
                    </a:p>
                  </a:txBody>
                  <a:tcPr>
                    <a:blipFill>
                      <a:blip r:embed="rId2"/>
                      <a:stretch>
                        <a:fillRect l="-400413" t="-1031" r="-102066" b="-379381"/>
                      </a:stretch>
                    </a:blipFill>
                  </a:tcPr>
                </a:tc>
                <a:tc>
                  <a:txBody>
                    <a:bodyPr/>
                    <a:lstStyle/>
                    <a:p>
                      <a:pPr algn="ctr"/>
                      <a:r>
                        <a:rPr lang="en-US" sz="1200" dirty="0"/>
                        <a:t>Histogram Equalized Level</a:t>
                      </a:r>
                    </a:p>
                  </a:txBody>
                  <a:tcPr/>
                </a:tc>
                <a:extLst>
                  <a:ext uri="{0D108BD9-81ED-4DB2-BD59-A6C34878D82A}">
                    <a16:rowId xmlns:a16="http://schemas.microsoft.com/office/drawing/2014/main" val="10000"/>
                  </a:ext>
                </a:extLst>
              </a:tr>
              <a:tr h="274320">
                <a:tc>
                  <a:txBody>
                    <a:bodyPr/>
                    <a:lstStyle/>
                    <a:p>
                      <a:pPr algn="ctr"/>
                      <a:r>
                        <a:rPr lang="en-US" sz="1200" dirty="0"/>
                        <a:t>0</a:t>
                      </a:r>
                    </a:p>
                  </a:txBody>
                  <a:tcPr/>
                </a:tc>
                <a:tc>
                  <a:txBody>
                    <a:bodyPr/>
                    <a:lstStyle/>
                    <a:p>
                      <a:pPr algn="ctr"/>
                      <a:r>
                        <a:rPr lang="en-US" sz="1200" dirty="0"/>
                        <a:t>9</a:t>
                      </a:r>
                    </a:p>
                  </a:txBody>
                  <a:tcPr/>
                </a:tc>
                <a:tc>
                  <a:txBody>
                    <a:bodyPr/>
                    <a:lstStyle/>
                    <a:p>
                      <a:pPr algn="ctr"/>
                      <a:r>
                        <a:rPr lang="en-US" sz="1200" dirty="0"/>
                        <a:t>0.141</a:t>
                      </a:r>
                    </a:p>
                  </a:txBody>
                  <a:tcPr/>
                </a:tc>
                <a:tc>
                  <a:txBody>
                    <a:bodyPr/>
                    <a:lstStyle/>
                    <a:p>
                      <a:pPr algn="ctr"/>
                      <a:r>
                        <a:rPr lang="en-US" sz="1200" dirty="0"/>
                        <a:t>0.141</a:t>
                      </a:r>
                    </a:p>
                  </a:txBody>
                  <a:tcPr/>
                </a:tc>
                <a:tc>
                  <a:txBody>
                    <a:bodyPr/>
                    <a:lstStyle/>
                    <a:p>
                      <a:pPr algn="ctr"/>
                      <a:r>
                        <a:rPr lang="en-US" sz="1200" dirty="0"/>
                        <a:t>0.987</a:t>
                      </a:r>
                    </a:p>
                  </a:txBody>
                  <a:tcPr/>
                </a:tc>
                <a:tc>
                  <a:txBody>
                    <a:bodyPr/>
                    <a:lstStyle/>
                    <a:p>
                      <a:pPr algn="ctr"/>
                      <a:r>
                        <a:rPr lang="en-US" sz="1200" dirty="0"/>
                        <a:t>1</a:t>
                      </a:r>
                    </a:p>
                  </a:txBody>
                  <a:tcPr/>
                </a:tc>
                <a:extLst>
                  <a:ext uri="{0D108BD9-81ED-4DB2-BD59-A6C34878D82A}">
                    <a16:rowId xmlns:a16="http://schemas.microsoft.com/office/drawing/2014/main" val="10001"/>
                  </a:ext>
                </a:extLst>
              </a:tr>
              <a:tr h="274320">
                <a:tc>
                  <a:txBody>
                    <a:bodyPr/>
                    <a:lstStyle/>
                    <a:p>
                      <a:pPr algn="ctr"/>
                      <a:r>
                        <a:rPr lang="en-US" sz="1200" dirty="0"/>
                        <a:t>1</a:t>
                      </a:r>
                    </a:p>
                  </a:txBody>
                  <a:tcPr/>
                </a:tc>
                <a:tc>
                  <a:txBody>
                    <a:bodyPr/>
                    <a:lstStyle/>
                    <a:p>
                      <a:pPr algn="ctr"/>
                      <a:r>
                        <a:rPr lang="en-US" sz="1200" dirty="0"/>
                        <a:t>8</a:t>
                      </a:r>
                    </a:p>
                  </a:txBody>
                  <a:tcPr/>
                </a:tc>
                <a:tc>
                  <a:txBody>
                    <a:bodyPr/>
                    <a:lstStyle/>
                    <a:p>
                      <a:pPr algn="ctr"/>
                      <a:r>
                        <a:rPr lang="en-US" sz="1200" dirty="0"/>
                        <a:t>0.125</a:t>
                      </a:r>
                    </a:p>
                  </a:txBody>
                  <a:tcPr/>
                </a:tc>
                <a:tc>
                  <a:txBody>
                    <a:bodyPr/>
                    <a:lstStyle/>
                    <a:p>
                      <a:pPr algn="ctr"/>
                      <a:r>
                        <a:rPr lang="en-US" sz="1200" dirty="0"/>
                        <a:t>0.266</a:t>
                      </a:r>
                    </a:p>
                  </a:txBody>
                  <a:tcPr/>
                </a:tc>
                <a:tc>
                  <a:txBody>
                    <a:bodyPr/>
                    <a:lstStyle/>
                    <a:p>
                      <a:pPr algn="ctr"/>
                      <a:r>
                        <a:rPr lang="en-US" sz="1200" dirty="0"/>
                        <a:t>1.862</a:t>
                      </a:r>
                    </a:p>
                  </a:txBody>
                  <a:tcPr/>
                </a:tc>
                <a:tc>
                  <a:txBody>
                    <a:bodyPr/>
                    <a:lstStyle/>
                    <a:p>
                      <a:pPr algn="ctr"/>
                      <a:r>
                        <a:rPr lang="en-US" sz="1200" dirty="0"/>
                        <a:t>2</a:t>
                      </a:r>
                    </a:p>
                  </a:txBody>
                  <a:tcPr/>
                </a:tc>
                <a:extLst>
                  <a:ext uri="{0D108BD9-81ED-4DB2-BD59-A6C34878D82A}">
                    <a16:rowId xmlns:a16="http://schemas.microsoft.com/office/drawing/2014/main" val="10002"/>
                  </a:ext>
                </a:extLst>
              </a:tr>
              <a:tr h="274320">
                <a:tc>
                  <a:txBody>
                    <a:bodyPr/>
                    <a:lstStyle/>
                    <a:p>
                      <a:pPr algn="ctr"/>
                      <a:r>
                        <a:rPr lang="en-US" sz="1200" dirty="0"/>
                        <a:t>2</a:t>
                      </a:r>
                    </a:p>
                  </a:txBody>
                  <a:tcPr/>
                </a:tc>
                <a:tc>
                  <a:txBody>
                    <a:bodyPr/>
                    <a:lstStyle/>
                    <a:p>
                      <a:pPr algn="ctr"/>
                      <a:r>
                        <a:rPr lang="en-US" sz="1200" dirty="0"/>
                        <a:t>11</a:t>
                      </a:r>
                    </a:p>
                  </a:txBody>
                  <a:tcPr/>
                </a:tc>
                <a:tc>
                  <a:txBody>
                    <a:bodyPr/>
                    <a:lstStyle/>
                    <a:p>
                      <a:pPr algn="ctr"/>
                      <a:r>
                        <a:rPr lang="en-US" sz="1200" dirty="0"/>
                        <a:t>0.172</a:t>
                      </a:r>
                    </a:p>
                  </a:txBody>
                  <a:tcPr/>
                </a:tc>
                <a:tc>
                  <a:txBody>
                    <a:bodyPr/>
                    <a:lstStyle/>
                    <a:p>
                      <a:pPr algn="ctr"/>
                      <a:r>
                        <a:rPr lang="en-US" sz="1200" dirty="0"/>
                        <a:t>0.438</a:t>
                      </a:r>
                    </a:p>
                  </a:txBody>
                  <a:tcPr/>
                </a:tc>
                <a:tc>
                  <a:txBody>
                    <a:bodyPr/>
                    <a:lstStyle/>
                    <a:p>
                      <a:pPr algn="ctr"/>
                      <a:r>
                        <a:rPr lang="en-US" sz="1200" dirty="0"/>
                        <a:t>3.066</a:t>
                      </a:r>
                    </a:p>
                  </a:txBody>
                  <a:tcPr/>
                </a:tc>
                <a:tc>
                  <a:txBody>
                    <a:bodyPr/>
                    <a:lstStyle/>
                    <a:p>
                      <a:pPr algn="ctr"/>
                      <a:r>
                        <a:rPr lang="en-US" sz="1200" dirty="0"/>
                        <a:t>3</a:t>
                      </a:r>
                    </a:p>
                  </a:txBody>
                  <a:tcPr/>
                </a:tc>
                <a:extLst>
                  <a:ext uri="{0D108BD9-81ED-4DB2-BD59-A6C34878D82A}">
                    <a16:rowId xmlns:a16="http://schemas.microsoft.com/office/drawing/2014/main" val="10003"/>
                  </a:ext>
                </a:extLst>
              </a:tr>
              <a:tr h="274320">
                <a:tc>
                  <a:txBody>
                    <a:bodyPr/>
                    <a:lstStyle/>
                    <a:p>
                      <a:pPr algn="ctr"/>
                      <a:r>
                        <a:rPr lang="en-US" sz="1200" dirty="0"/>
                        <a:t>3</a:t>
                      </a:r>
                    </a:p>
                  </a:txBody>
                  <a:tcPr/>
                </a:tc>
                <a:tc>
                  <a:txBody>
                    <a:bodyPr/>
                    <a:lstStyle/>
                    <a:p>
                      <a:pPr algn="ctr"/>
                      <a:r>
                        <a:rPr lang="en-US" sz="1200" dirty="0"/>
                        <a:t>4</a:t>
                      </a:r>
                    </a:p>
                  </a:txBody>
                  <a:tcPr/>
                </a:tc>
                <a:tc>
                  <a:txBody>
                    <a:bodyPr/>
                    <a:lstStyle/>
                    <a:p>
                      <a:pPr algn="ctr"/>
                      <a:r>
                        <a:rPr lang="en-US" sz="1200" dirty="0"/>
                        <a:t>0.0625</a:t>
                      </a:r>
                    </a:p>
                  </a:txBody>
                  <a:tcPr/>
                </a:tc>
                <a:tc>
                  <a:txBody>
                    <a:bodyPr/>
                    <a:lstStyle/>
                    <a:p>
                      <a:pPr algn="ctr"/>
                      <a:r>
                        <a:rPr lang="en-US" sz="1200" dirty="0"/>
                        <a:t>0.5005</a:t>
                      </a:r>
                    </a:p>
                  </a:txBody>
                  <a:tcPr/>
                </a:tc>
                <a:tc>
                  <a:txBody>
                    <a:bodyPr/>
                    <a:lstStyle/>
                    <a:p>
                      <a:pPr algn="ctr"/>
                      <a:r>
                        <a:rPr lang="en-US" sz="1200" dirty="0"/>
                        <a:t>3.5035</a:t>
                      </a:r>
                    </a:p>
                  </a:txBody>
                  <a:tcPr/>
                </a:tc>
                <a:tc>
                  <a:txBody>
                    <a:bodyPr/>
                    <a:lstStyle/>
                    <a:p>
                      <a:pPr algn="ctr"/>
                      <a:r>
                        <a:rPr lang="en-US" sz="1200" dirty="0"/>
                        <a:t>4</a:t>
                      </a:r>
                    </a:p>
                  </a:txBody>
                  <a:tcPr/>
                </a:tc>
                <a:extLst>
                  <a:ext uri="{0D108BD9-81ED-4DB2-BD59-A6C34878D82A}">
                    <a16:rowId xmlns:a16="http://schemas.microsoft.com/office/drawing/2014/main" val="10004"/>
                  </a:ext>
                </a:extLst>
              </a:tr>
              <a:tr h="274320">
                <a:tc>
                  <a:txBody>
                    <a:bodyPr/>
                    <a:lstStyle/>
                    <a:p>
                      <a:pPr algn="ctr"/>
                      <a:r>
                        <a:rPr lang="en-US" sz="1200" dirty="0"/>
                        <a:t>4</a:t>
                      </a:r>
                    </a:p>
                  </a:txBody>
                  <a:tcPr/>
                </a:tc>
                <a:tc>
                  <a:txBody>
                    <a:bodyPr/>
                    <a:lstStyle/>
                    <a:p>
                      <a:pPr algn="ctr"/>
                      <a:r>
                        <a:rPr lang="en-US" sz="1200" dirty="0"/>
                        <a:t>10</a:t>
                      </a:r>
                    </a:p>
                  </a:txBody>
                  <a:tcPr/>
                </a:tc>
                <a:tc>
                  <a:txBody>
                    <a:bodyPr/>
                    <a:lstStyle/>
                    <a:p>
                      <a:pPr algn="ctr"/>
                      <a:r>
                        <a:rPr lang="en-US" sz="1200" dirty="0"/>
                        <a:t>0.156</a:t>
                      </a:r>
                    </a:p>
                  </a:txBody>
                  <a:tcPr/>
                </a:tc>
                <a:tc>
                  <a:txBody>
                    <a:bodyPr/>
                    <a:lstStyle/>
                    <a:p>
                      <a:pPr algn="ctr"/>
                      <a:r>
                        <a:rPr lang="en-US" sz="1200" dirty="0"/>
                        <a:t>0.6565</a:t>
                      </a:r>
                    </a:p>
                  </a:txBody>
                  <a:tcPr/>
                </a:tc>
                <a:tc>
                  <a:txBody>
                    <a:bodyPr/>
                    <a:lstStyle/>
                    <a:p>
                      <a:pPr algn="ctr"/>
                      <a:r>
                        <a:rPr lang="en-US" sz="1200" dirty="0"/>
                        <a:t>4.5955</a:t>
                      </a:r>
                    </a:p>
                  </a:txBody>
                  <a:tcPr/>
                </a:tc>
                <a:tc>
                  <a:txBody>
                    <a:bodyPr/>
                    <a:lstStyle/>
                    <a:p>
                      <a:pPr algn="ctr"/>
                      <a:r>
                        <a:rPr lang="en-US" sz="1200" dirty="0"/>
                        <a:t>5</a:t>
                      </a:r>
                    </a:p>
                  </a:txBody>
                  <a:tcPr/>
                </a:tc>
                <a:extLst>
                  <a:ext uri="{0D108BD9-81ED-4DB2-BD59-A6C34878D82A}">
                    <a16:rowId xmlns:a16="http://schemas.microsoft.com/office/drawing/2014/main" val="10005"/>
                  </a:ext>
                </a:extLst>
              </a:tr>
              <a:tr h="274320">
                <a:tc>
                  <a:txBody>
                    <a:bodyPr/>
                    <a:lstStyle/>
                    <a:p>
                      <a:pPr algn="ctr"/>
                      <a:r>
                        <a:rPr lang="en-US" sz="1200" dirty="0"/>
                        <a:t>5</a:t>
                      </a:r>
                    </a:p>
                  </a:txBody>
                  <a:tcPr/>
                </a:tc>
                <a:tc>
                  <a:txBody>
                    <a:bodyPr/>
                    <a:lstStyle/>
                    <a:p>
                      <a:pPr algn="ctr"/>
                      <a:r>
                        <a:rPr lang="en-US" sz="1200" dirty="0"/>
                        <a:t>15</a:t>
                      </a:r>
                    </a:p>
                  </a:txBody>
                  <a:tcPr/>
                </a:tc>
                <a:tc>
                  <a:txBody>
                    <a:bodyPr/>
                    <a:lstStyle/>
                    <a:p>
                      <a:pPr algn="ctr"/>
                      <a:r>
                        <a:rPr lang="en-US" sz="1200" dirty="0"/>
                        <a:t>0.234</a:t>
                      </a:r>
                    </a:p>
                  </a:txBody>
                  <a:tcPr/>
                </a:tc>
                <a:tc>
                  <a:txBody>
                    <a:bodyPr/>
                    <a:lstStyle/>
                    <a:p>
                      <a:pPr algn="ctr"/>
                      <a:r>
                        <a:rPr lang="en-US" sz="1200" dirty="0"/>
                        <a:t>0.8905</a:t>
                      </a:r>
                    </a:p>
                  </a:txBody>
                  <a:tcPr/>
                </a:tc>
                <a:tc>
                  <a:txBody>
                    <a:bodyPr/>
                    <a:lstStyle/>
                    <a:p>
                      <a:pPr algn="ctr"/>
                      <a:r>
                        <a:rPr lang="en-US" sz="1200" dirty="0"/>
                        <a:t>6.2335</a:t>
                      </a:r>
                    </a:p>
                  </a:txBody>
                  <a:tcPr/>
                </a:tc>
                <a:tc>
                  <a:txBody>
                    <a:bodyPr/>
                    <a:lstStyle/>
                    <a:p>
                      <a:pPr algn="ctr"/>
                      <a:r>
                        <a:rPr lang="en-US" sz="1200" dirty="0"/>
                        <a:t>6</a:t>
                      </a:r>
                    </a:p>
                  </a:txBody>
                  <a:tcPr/>
                </a:tc>
                <a:extLst>
                  <a:ext uri="{0D108BD9-81ED-4DB2-BD59-A6C34878D82A}">
                    <a16:rowId xmlns:a16="http://schemas.microsoft.com/office/drawing/2014/main" val="10006"/>
                  </a:ext>
                </a:extLst>
              </a:tr>
              <a:tr h="274320">
                <a:tc>
                  <a:txBody>
                    <a:bodyPr/>
                    <a:lstStyle/>
                    <a:p>
                      <a:pPr algn="ctr"/>
                      <a:r>
                        <a:rPr lang="en-US" sz="1200" dirty="0"/>
                        <a:t>6</a:t>
                      </a:r>
                    </a:p>
                  </a:txBody>
                  <a:tcPr/>
                </a:tc>
                <a:tc>
                  <a:txBody>
                    <a:bodyPr/>
                    <a:lstStyle/>
                    <a:p>
                      <a:pPr algn="ctr"/>
                      <a:r>
                        <a:rPr lang="en-US" sz="1200" dirty="0"/>
                        <a:t>4</a:t>
                      </a:r>
                    </a:p>
                  </a:txBody>
                  <a:tcPr/>
                </a:tc>
                <a:tc>
                  <a:txBody>
                    <a:bodyPr/>
                    <a:lstStyle/>
                    <a:p>
                      <a:pPr algn="ctr"/>
                      <a:r>
                        <a:rPr lang="en-US" sz="1200" dirty="0"/>
                        <a:t>0.0625</a:t>
                      </a:r>
                    </a:p>
                  </a:txBody>
                  <a:tcPr/>
                </a:tc>
                <a:tc>
                  <a:txBody>
                    <a:bodyPr/>
                    <a:lstStyle/>
                    <a:p>
                      <a:pPr algn="ctr"/>
                      <a:r>
                        <a:rPr lang="en-US" sz="1200" dirty="0"/>
                        <a:t>0.953</a:t>
                      </a:r>
                    </a:p>
                  </a:txBody>
                  <a:tcPr/>
                </a:tc>
                <a:tc>
                  <a:txBody>
                    <a:bodyPr/>
                    <a:lstStyle/>
                    <a:p>
                      <a:pPr algn="ctr"/>
                      <a:r>
                        <a:rPr lang="en-US" sz="1200" dirty="0"/>
                        <a:t>6.671</a:t>
                      </a:r>
                    </a:p>
                  </a:txBody>
                  <a:tcPr/>
                </a:tc>
                <a:tc>
                  <a:txBody>
                    <a:bodyPr/>
                    <a:lstStyle/>
                    <a:p>
                      <a:pPr algn="ctr"/>
                      <a:r>
                        <a:rPr lang="en-US" sz="1200" dirty="0"/>
                        <a:t>7</a:t>
                      </a:r>
                    </a:p>
                  </a:txBody>
                  <a:tcPr/>
                </a:tc>
                <a:extLst>
                  <a:ext uri="{0D108BD9-81ED-4DB2-BD59-A6C34878D82A}">
                    <a16:rowId xmlns:a16="http://schemas.microsoft.com/office/drawing/2014/main" val="10007"/>
                  </a:ext>
                </a:extLst>
              </a:tr>
              <a:tr h="274320">
                <a:tc>
                  <a:txBody>
                    <a:bodyPr/>
                    <a:lstStyle/>
                    <a:p>
                      <a:pPr algn="ctr"/>
                      <a:r>
                        <a:rPr lang="en-US" sz="1200" dirty="0"/>
                        <a:t>7</a:t>
                      </a:r>
                    </a:p>
                  </a:txBody>
                  <a:tcPr/>
                </a:tc>
                <a:tc>
                  <a:txBody>
                    <a:bodyPr/>
                    <a:lstStyle/>
                    <a:p>
                      <a:pPr algn="ctr"/>
                      <a:r>
                        <a:rPr lang="en-US" sz="1200" dirty="0"/>
                        <a:t>3</a:t>
                      </a:r>
                    </a:p>
                  </a:txBody>
                  <a:tcPr/>
                </a:tc>
                <a:tc>
                  <a:txBody>
                    <a:bodyPr/>
                    <a:lstStyle/>
                    <a:p>
                      <a:pPr algn="ctr"/>
                      <a:r>
                        <a:rPr lang="en-US" sz="1200" dirty="0"/>
                        <a:t>0.047</a:t>
                      </a:r>
                    </a:p>
                  </a:txBody>
                  <a:tcPr/>
                </a:tc>
                <a:tc>
                  <a:txBody>
                    <a:bodyPr/>
                    <a:lstStyle/>
                    <a:p>
                      <a:pPr algn="ctr"/>
                      <a:r>
                        <a:rPr lang="en-US" sz="1200" dirty="0"/>
                        <a:t>1</a:t>
                      </a:r>
                    </a:p>
                  </a:txBody>
                  <a:tcPr/>
                </a:tc>
                <a:tc>
                  <a:txBody>
                    <a:bodyPr/>
                    <a:lstStyle/>
                    <a:p>
                      <a:pPr algn="ctr"/>
                      <a:r>
                        <a:rPr lang="en-US" sz="1200" dirty="0"/>
                        <a:t>7</a:t>
                      </a:r>
                    </a:p>
                  </a:txBody>
                  <a:tcPr/>
                </a:tc>
                <a:tc>
                  <a:txBody>
                    <a:bodyPr/>
                    <a:lstStyle/>
                    <a:p>
                      <a:pPr algn="ctr"/>
                      <a:r>
                        <a:rPr lang="en-US" sz="1200" dirty="0"/>
                        <a:t>7</a:t>
                      </a:r>
                    </a:p>
                  </a:txBody>
                  <a:tcPr/>
                </a:tc>
                <a:extLst>
                  <a:ext uri="{0D108BD9-81ED-4DB2-BD59-A6C34878D82A}">
                    <a16:rowId xmlns:a16="http://schemas.microsoft.com/office/drawing/2014/main" val="10008"/>
                  </a:ext>
                </a:extLst>
              </a:tr>
            </a:tbl>
          </a:graphicData>
        </a:graphic>
      </p:graphicFrame>
      <p:graphicFrame>
        <p:nvGraphicFramePr>
          <p:cNvPr id="9" name="Table 7">
            <a:extLst>
              <a:ext uri="{FF2B5EF4-FFF2-40B4-BE49-F238E27FC236}">
                <a16:creationId xmlns:a16="http://schemas.microsoft.com/office/drawing/2014/main" id="{47F9F555-B6F7-45E5-9144-B3C63CC9D4EE}"/>
              </a:ext>
            </a:extLst>
          </p:cNvPr>
          <p:cNvGraphicFramePr>
            <a:graphicFrameLocks noGrp="1"/>
          </p:cNvGraphicFramePr>
          <p:nvPr/>
        </p:nvGraphicFramePr>
        <p:xfrm>
          <a:off x="2003425" y="5403850"/>
          <a:ext cx="8869361" cy="741364"/>
        </p:xfrm>
        <a:graphic>
          <a:graphicData uri="http://schemas.openxmlformats.org/drawingml/2006/table">
            <a:tbl>
              <a:tblPr firstRow="1" bandRow="1">
                <a:tableStyleId>{5C22544A-7EE6-4342-B048-85BDC9FD1C3A}</a:tableStyleId>
              </a:tblPr>
              <a:tblGrid>
                <a:gridCol w="1338768">
                  <a:extLst>
                    <a:ext uri="{9D8B030D-6E8A-4147-A177-3AD203B41FA5}">
                      <a16:colId xmlns:a16="http://schemas.microsoft.com/office/drawing/2014/main" val="20000"/>
                    </a:ext>
                  </a:extLst>
                </a:gridCol>
                <a:gridCol w="1075799">
                  <a:extLst>
                    <a:ext uri="{9D8B030D-6E8A-4147-A177-3AD203B41FA5}">
                      <a16:colId xmlns:a16="http://schemas.microsoft.com/office/drawing/2014/main" val="20001"/>
                    </a:ext>
                  </a:extLst>
                </a:gridCol>
                <a:gridCol w="1075799">
                  <a:extLst>
                    <a:ext uri="{9D8B030D-6E8A-4147-A177-3AD203B41FA5}">
                      <a16:colId xmlns:a16="http://schemas.microsoft.com/office/drawing/2014/main" val="20002"/>
                    </a:ext>
                  </a:extLst>
                </a:gridCol>
                <a:gridCol w="1075799">
                  <a:extLst>
                    <a:ext uri="{9D8B030D-6E8A-4147-A177-3AD203B41FA5}">
                      <a16:colId xmlns:a16="http://schemas.microsoft.com/office/drawing/2014/main" val="20003"/>
                    </a:ext>
                  </a:extLst>
                </a:gridCol>
                <a:gridCol w="1075799">
                  <a:extLst>
                    <a:ext uri="{9D8B030D-6E8A-4147-A177-3AD203B41FA5}">
                      <a16:colId xmlns:a16="http://schemas.microsoft.com/office/drawing/2014/main" val="20004"/>
                    </a:ext>
                  </a:extLst>
                </a:gridCol>
                <a:gridCol w="1075799">
                  <a:extLst>
                    <a:ext uri="{9D8B030D-6E8A-4147-A177-3AD203B41FA5}">
                      <a16:colId xmlns:a16="http://schemas.microsoft.com/office/drawing/2014/main" val="20005"/>
                    </a:ext>
                  </a:extLst>
                </a:gridCol>
                <a:gridCol w="1075799">
                  <a:extLst>
                    <a:ext uri="{9D8B030D-6E8A-4147-A177-3AD203B41FA5}">
                      <a16:colId xmlns:a16="http://schemas.microsoft.com/office/drawing/2014/main" val="20006"/>
                    </a:ext>
                  </a:extLst>
                </a:gridCol>
                <a:gridCol w="1075799">
                  <a:extLst>
                    <a:ext uri="{9D8B030D-6E8A-4147-A177-3AD203B41FA5}">
                      <a16:colId xmlns:a16="http://schemas.microsoft.com/office/drawing/2014/main" val="20007"/>
                    </a:ext>
                  </a:extLst>
                </a:gridCol>
              </a:tblGrid>
              <a:tr h="370682">
                <a:tc>
                  <a:txBody>
                    <a:bodyPr/>
                    <a:lstStyle/>
                    <a:p>
                      <a:pPr algn="ctr"/>
                      <a:r>
                        <a:rPr lang="en-US" sz="1000" dirty="0">
                          <a:latin typeface="+mj-lt"/>
                        </a:rPr>
                        <a:t>Gray Levels</a:t>
                      </a:r>
                    </a:p>
                  </a:txBody>
                  <a:tcPr marL="91451" marR="91451" marT="45700" marB="45700"/>
                </a:tc>
                <a:tc>
                  <a:txBody>
                    <a:bodyPr/>
                    <a:lstStyle/>
                    <a:p>
                      <a:pPr algn="ctr"/>
                      <a:r>
                        <a:rPr lang="en-US" sz="1000" dirty="0">
                          <a:latin typeface="+mj-lt"/>
                        </a:rPr>
                        <a:t>1</a:t>
                      </a:r>
                    </a:p>
                  </a:txBody>
                  <a:tcPr marL="91451" marR="91451" marT="45700" marB="45700"/>
                </a:tc>
                <a:tc>
                  <a:txBody>
                    <a:bodyPr/>
                    <a:lstStyle/>
                    <a:p>
                      <a:pPr algn="ctr"/>
                      <a:r>
                        <a:rPr lang="en-US" sz="1000" dirty="0">
                          <a:latin typeface="+mj-lt"/>
                        </a:rPr>
                        <a:t>2</a:t>
                      </a:r>
                    </a:p>
                  </a:txBody>
                  <a:tcPr marL="91451" marR="91451" marT="45700" marB="45700"/>
                </a:tc>
                <a:tc>
                  <a:txBody>
                    <a:bodyPr/>
                    <a:lstStyle/>
                    <a:p>
                      <a:pPr algn="ctr"/>
                      <a:r>
                        <a:rPr lang="en-US" sz="1000" dirty="0">
                          <a:latin typeface="+mj-lt"/>
                        </a:rPr>
                        <a:t>3</a:t>
                      </a:r>
                    </a:p>
                  </a:txBody>
                  <a:tcPr marL="91451" marR="91451" marT="45700" marB="45700"/>
                </a:tc>
                <a:tc>
                  <a:txBody>
                    <a:bodyPr/>
                    <a:lstStyle/>
                    <a:p>
                      <a:pPr algn="ctr"/>
                      <a:r>
                        <a:rPr lang="en-US" sz="1000" dirty="0">
                          <a:latin typeface="+mj-lt"/>
                        </a:rPr>
                        <a:t>4</a:t>
                      </a:r>
                    </a:p>
                  </a:txBody>
                  <a:tcPr marL="91451" marR="91451" marT="45700" marB="45700"/>
                </a:tc>
                <a:tc>
                  <a:txBody>
                    <a:bodyPr/>
                    <a:lstStyle/>
                    <a:p>
                      <a:pPr algn="ctr"/>
                      <a:r>
                        <a:rPr lang="en-US" sz="1000" dirty="0">
                          <a:latin typeface="+mj-lt"/>
                        </a:rPr>
                        <a:t>5</a:t>
                      </a:r>
                    </a:p>
                  </a:txBody>
                  <a:tcPr marL="91451" marR="91451" marT="45700" marB="45700"/>
                </a:tc>
                <a:tc>
                  <a:txBody>
                    <a:bodyPr/>
                    <a:lstStyle/>
                    <a:p>
                      <a:pPr algn="ctr"/>
                      <a:r>
                        <a:rPr lang="en-US" sz="1000" dirty="0">
                          <a:latin typeface="+mj-lt"/>
                        </a:rPr>
                        <a:t>6</a:t>
                      </a:r>
                    </a:p>
                  </a:txBody>
                  <a:tcPr marL="91451" marR="91451" marT="45700" marB="45700"/>
                </a:tc>
                <a:tc>
                  <a:txBody>
                    <a:bodyPr/>
                    <a:lstStyle/>
                    <a:p>
                      <a:pPr algn="ctr"/>
                      <a:r>
                        <a:rPr lang="en-US" sz="1000" dirty="0">
                          <a:latin typeface="+mj-lt"/>
                        </a:rPr>
                        <a:t>7</a:t>
                      </a:r>
                    </a:p>
                  </a:txBody>
                  <a:tcPr marL="91451" marR="91451" marT="45700" marB="45700"/>
                </a:tc>
                <a:extLst>
                  <a:ext uri="{0D108BD9-81ED-4DB2-BD59-A6C34878D82A}">
                    <a16:rowId xmlns:a16="http://schemas.microsoft.com/office/drawing/2014/main" val="10000"/>
                  </a:ext>
                </a:extLst>
              </a:tr>
              <a:tr h="370682">
                <a:tc>
                  <a:txBody>
                    <a:bodyPr/>
                    <a:lstStyle/>
                    <a:p>
                      <a:pPr algn="ctr"/>
                      <a:r>
                        <a:rPr lang="en-US" sz="1000" dirty="0">
                          <a:latin typeface="+mj-lt"/>
                        </a:rPr>
                        <a:t>No. of pixels</a:t>
                      </a:r>
                    </a:p>
                  </a:txBody>
                  <a:tcPr marL="91451" marR="91451" marT="45700" marB="45700"/>
                </a:tc>
                <a:tc>
                  <a:txBody>
                    <a:bodyPr/>
                    <a:lstStyle/>
                    <a:p>
                      <a:pPr algn="ctr"/>
                      <a:r>
                        <a:rPr lang="en-US" sz="1000" dirty="0">
                          <a:latin typeface="+mj-lt"/>
                        </a:rPr>
                        <a:t>9</a:t>
                      </a:r>
                    </a:p>
                  </a:txBody>
                  <a:tcPr marL="91451" marR="91451" marT="45700" marB="45700"/>
                </a:tc>
                <a:tc>
                  <a:txBody>
                    <a:bodyPr/>
                    <a:lstStyle/>
                    <a:p>
                      <a:pPr algn="ctr"/>
                      <a:r>
                        <a:rPr lang="en-US" sz="1000" dirty="0">
                          <a:latin typeface="+mj-lt"/>
                        </a:rPr>
                        <a:t>8</a:t>
                      </a:r>
                    </a:p>
                  </a:txBody>
                  <a:tcPr marL="91451" marR="91451" marT="45700" marB="45700"/>
                </a:tc>
                <a:tc>
                  <a:txBody>
                    <a:bodyPr/>
                    <a:lstStyle/>
                    <a:p>
                      <a:pPr algn="ctr"/>
                      <a:r>
                        <a:rPr lang="en-US" sz="1000" dirty="0">
                          <a:latin typeface="+mj-lt"/>
                        </a:rPr>
                        <a:t>11</a:t>
                      </a:r>
                    </a:p>
                  </a:txBody>
                  <a:tcPr marL="91451" marR="91451" marT="45700" marB="45700"/>
                </a:tc>
                <a:tc>
                  <a:txBody>
                    <a:bodyPr/>
                    <a:lstStyle/>
                    <a:p>
                      <a:pPr algn="ctr"/>
                      <a:r>
                        <a:rPr lang="en-US" sz="1000" dirty="0">
                          <a:latin typeface="+mj-lt"/>
                        </a:rPr>
                        <a:t>4</a:t>
                      </a:r>
                    </a:p>
                  </a:txBody>
                  <a:tcPr marL="91451" marR="91451" marT="45700" marB="45700"/>
                </a:tc>
                <a:tc>
                  <a:txBody>
                    <a:bodyPr/>
                    <a:lstStyle/>
                    <a:p>
                      <a:pPr algn="ctr"/>
                      <a:r>
                        <a:rPr lang="en-US" sz="1000" dirty="0">
                          <a:latin typeface="+mj-lt"/>
                        </a:rPr>
                        <a:t>10</a:t>
                      </a:r>
                    </a:p>
                  </a:txBody>
                  <a:tcPr marL="91451" marR="91451" marT="45700" marB="45700"/>
                </a:tc>
                <a:tc>
                  <a:txBody>
                    <a:bodyPr/>
                    <a:lstStyle/>
                    <a:p>
                      <a:pPr algn="ctr"/>
                      <a:r>
                        <a:rPr lang="en-US" sz="1000" dirty="0">
                          <a:latin typeface="+mj-lt"/>
                        </a:rPr>
                        <a:t>15</a:t>
                      </a:r>
                    </a:p>
                  </a:txBody>
                  <a:tcPr marL="91451" marR="91451" marT="45700" marB="45700"/>
                </a:tc>
                <a:tc>
                  <a:txBody>
                    <a:bodyPr/>
                    <a:lstStyle/>
                    <a:p>
                      <a:pPr algn="ctr"/>
                      <a:r>
                        <a:rPr lang="en-US" sz="1000" dirty="0">
                          <a:latin typeface="+mj-lt"/>
                        </a:rPr>
                        <a:t>7</a:t>
                      </a:r>
                    </a:p>
                  </a:txBody>
                  <a:tcPr marL="91451" marR="91451" marT="45700" marB="45700"/>
                </a:tc>
                <a:extLst>
                  <a:ext uri="{0D108BD9-81ED-4DB2-BD59-A6C34878D82A}">
                    <a16:rowId xmlns:a16="http://schemas.microsoft.com/office/drawing/2014/main" val="10001"/>
                  </a:ext>
                </a:extLst>
              </a:tr>
            </a:tbl>
          </a:graphicData>
        </a:graphic>
      </p:graphicFrame>
      <p:sp>
        <p:nvSpPr>
          <p:cNvPr id="87076" name="TextBox 12">
            <a:extLst>
              <a:ext uri="{FF2B5EF4-FFF2-40B4-BE49-F238E27FC236}">
                <a16:creationId xmlns:a16="http://schemas.microsoft.com/office/drawing/2014/main" id="{278AFCB4-CE21-46B3-AF94-6797ACB98867}"/>
              </a:ext>
            </a:extLst>
          </p:cNvPr>
          <p:cNvSpPr txBox="1">
            <a:spLocks noChangeArrowheads="1"/>
          </p:cNvSpPr>
          <p:nvPr/>
        </p:nvSpPr>
        <p:spPr bwMode="auto">
          <a:xfrm>
            <a:off x="1181100" y="1817688"/>
            <a:ext cx="60944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r>
              <a:rPr lang="en-US" altLang="en-US" b="1"/>
              <a:t>Solution:</a:t>
            </a:r>
            <a:endParaRPr lang="en-US" alt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EDE33-51FD-4A72-911A-BDDF51CDE915}"/>
              </a:ext>
            </a:extLst>
          </p:cNvPr>
          <p:cNvSpPr>
            <a:spLocks noGrp="1"/>
          </p:cNvSpPr>
          <p:nvPr>
            <p:ph type="title"/>
          </p:nvPr>
        </p:nvSpPr>
        <p:spPr/>
        <p:txBody>
          <a:bodyPr/>
          <a:lstStyle/>
          <a:p>
            <a:pPr>
              <a:defRPr/>
            </a:pPr>
            <a:r>
              <a:rPr lang="en-US" dirty="0"/>
              <a:t>Histogram Equalization</a:t>
            </a:r>
          </a:p>
        </p:txBody>
      </p:sp>
      <p:sp>
        <p:nvSpPr>
          <p:cNvPr id="88067" name="Content Placeholder 2">
            <a:extLst>
              <a:ext uri="{FF2B5EF4-FFF2-40B4-BE49-F238E27FC236}">
                <a16:creationId xmlns:a16="http://schemas.microsoft.com/office/drawing/2014/main" id="{A2EF53E5-6053-44BC-86CA-5C8BDC6D37B0}"/>
              </a:ext>
            </a:extLst>
          </p:cNvPr>
          <p:cNvSpPr>
            <a:spLocks noGrp="1" noChangeArrowheads="1"/>
          </p:cNvSpPr>
          <p:nvPr>
            <p:ph idx="1"/>
          </p:nvPr>
        </p:nvSpPr>
        <p:spPr/>
        <p:txBody>
          <a:bodyPr/>
          <a:lstStyle/>
          <a:p>
            <a:r>
              <a:rPr lang="en-US" altLang="en-US" b="1"/>
              <a:t>Example 03: </a:t>
            </a:r>
            <a:r>
              <a:rPr lang="en-US" altLang="en-US"/>
              <a:t>Perform histogram equalization for the following 5x5 image given below.</a:t>
            </a:r>
          </a:p>
          <a:p>
            <a:endParaRPr lang="en-US" altLang="en-US" b="1"/>
          </a:p>
          <a:p>
            <a:endParaRPr lang="en-US" altLang="en-US" b="1"/>
          </a:p>
          <a:p>
            <a:endParaRPr lang="en-US" altLang="en-US" b="1"/>
          </a:p>
          <a:p>
            <a:endParaRPr lang="en-US" altLang="en-US" b="1"/>
          </a:p>
          <a:p>
            <a:endParaRPr lang="en-US" altLang="en-US" b="1"/>
          </a:p>
          <a:p>
            <a:r>
              <a:rPr lang="en-US" altLang="en-US" b="1"/>
              <a:t>Solution: </a:t>
            </a:r>
            <a:r>
              <a:rPr lang="en-US" altLang="en-US"/>
              <a:t>Here, maximum pixel value = 5, so there are 8 levels and (L-1) = (8-1) = 7</a:t>
            </a:r>
            <a:endParaRPr lang="en-US" altLang="en-US" b="1"/>
          </a:p>
        </p:txBody>
      </p:sp>
      <p:sp>
        <p:nvSpPr>
          <p:cNvPr id="4" name="Date Placeholder 3">
            <a:extLst>
              <a:ext uri="{FF2B5EF4-FFF2-40B4-BE49-F238E27FC236}">
                <a16:creationId xmlns:a16="http://schemas.microsoft.com/office/drawing/2014/main" id="{FB868895-9EF9-46ED-9E58-53EBC0B82A8B}"/>
              </a:ext>
            </a:extLst>
          </p:cNvPr>
          <p:cNvSpPr>
            <a:spLocks noGrp="1"/>
          </p:cNvSpPr>
          <p:nvPr>
            <p:ph type="dt" sz="quarter" idx="10"/>
          </p:nvPr>
        </p:nvSpPr>
        <p:spPr/>
        <p:txBody>
          <a:bodyPr/>
          <a:lstStyle/>
          <a:p>
            <a:pPr>
              <a:defRPr/>
            </a:pPr>
            <a:fld id="{E1000D93-3407-4A81-B9EF-59FFBA54D772}"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864061CB-93D6-4251-ADBC-9610C693DE9F}"/>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88070" name="Slide Number Placeholder 5">
            <a:extLst>
              <a:ext uri="{FF2B5EF4-FFF2-40B4-BE49-F238E27FC236}">
                <a16:creationId xmlns:a16="http://schemas.microsoft.com/office/drawing/2014/main" id="{0BF1C55C-1B73-42DA-8924-ED95337E107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5299F3C5-0217-4BC5-AEED-32F581534FF3}" type="slidenum">
              <a:rPr lang="en-US" altLang="en-US" smtClean="0">
                <a:solidFill>
                  <a:srgbClr val="FFFFFF"/>
                </a:solidFill>
              </a:rPr>
              <a:pPr/>
              <a:t>83</a:t>
            </a:fld>
            <a:endParaRPr lang="en-US" altLang="en-US">
              <a:solidFill>
                <a:srgbClr val="FFFFFF"/>
              </a:solidFill>
            </a:endParaRPr>
          </a:p>
        </p:txBody>
      </p:sp>
      <p:graphicFrame>
        <p:nvGraphicFramePr>
          <p:cNvPr id="7" name="Table 7">
            <a:extLst>
              <a:ext uri="{FF2B5EF4-FFF2-40B4-BE49-F238E27FC236}">
                <a16:creationId xmlns:a16="http://schemas.microsoft.com/office/drawing/2014/main" id="{6BEC4807-51BD-4280-8DA7-4742FF4DB0D9}"/>
              </a:ext>
            </a:extLst>
          </p:cNvPr>
          <p:cNvGraphicFramePr>
            <a:graphicFrameLocks noGrp="1"/>
          </p:cNvGraphicFramePr>
          <p:nvPr/>
        </p:nvGraphicFramePr>
        <p:xfrm>
          <a:off x="2874963" y="2327275"/>
          <a:ext cx="6502400" cy="1854200"/>
        </p:xfrm>
        <a:graphic>
          <a:graphicData uri="http://schemas.openxmlformats.org/drawingml/2006/table">
            <a:tbl>
              <a:tblPr firstRow="1" bandRow="1">
                <a:tableStyleId>{073A0DAA-6AF3-43AB-8588-CEC1D06C72B9}</a:tableStyleId>
              </a:tblPr>
              <a:tblGrid>
                <a:gridCol w="1300480">
                  <a:extLst>
                    <a:ext uri="{9D8B030D-6E8A-4147-A177-3AD203B41FA5}">
                      <a16:colId xmlns:a16="http://schemas.microsoft.com/office/drawing/2014/main" val="20000"/>
                    </a:ext>
                  </a:extLst>
                </a:gridCol>
                <a:gridCol w="1300480">
                  <a:extLst>
                    <a:ext uri="{9D8B030D-6E8A-4147-A177-3AD203B41FA5}">
                      <a16:colId xmlns:a16="http://schemas.microsoft.com/office/drawing/2014/main" val="20001"/>
                    </a:ext>
                  </a:extLst>
                </a:gridCol>
                <a:gridCol w="1300480">
                  <a:extLst>
                    <a:ext uri="{9D8B030D-6E8A-4147-A177-3AD203B41FA5}">
                      <a16:colId xmlns:a16="http://schemas.microsoft.com/office/drawing/2014/main" val="20002"/>
                    </a:ext>
                  </a:extLst>
                </a:gridCol>
                <a:gridCol w="1300480">
                  <a:extLst>
                    <a:ext uri="{9D8B030D-6E8A-4147-A177-3AD203B41FA5}">
                      <a16:colId xmlns:a16="http://schemas.microsoft.com/office/drawing/2014/main" val="20003"/>
                    </a:ext>
                  </a:extLst>
                </a:gridCol>
                <a:gridCol w="1300480">
                  <a:extLst>
                    <a:ext uri="{9D8B030D-6E8A-4147-A177-3AD203B41FA5}">
                      <a16:colId xmlns:a16="http://schemas.microsoft.com/office/drawing/2014/main" val="20004"/>
                    </a:ext>
                  </a:extLst>
                </a:gridCol>
              </a:tblGrid>
              <a:tr h="370840">
                <a:tc>
                  <a:txBody>
                    <a:bodyPr/>
                    <a:lstStyle/>
                    <a:p>
                      <a:pPr algn="ctr"/>
                      <a:r>
                        <a:rPr lang="en-US" sz="1600" dirty="0"/>
                        <a:t>1</a:t>
                      </a:r>
                    </a:p>
                  </a:txBody>
                  <a:tcPr/>
                </a:tc>
                <a:tc>
                  <a:txBody>
                    <a:bodyPr/>
                    <a:lstStyle/>
                    <a:p>
                      <a:pPr algn="ctr"/>
                      <a:r>
                        <a:rPr lang="en-US" sz="1600" dirty="0"/>
                        <a:t>2</a:t>
                      </a:r>
                    </a:p>
                  </a:txBody>
                  <a:tcPr/>
                </a:tc>
                <a:tc>
                  <a:txBody>
                    <a:bodyPr/>
                    <a:lstStyle/>
                    <a:p>
                      <a:pPr algn="ctr"/>
                      <a:r>
                        <a:rPr lang="en-US" sz="1600" dirty="0"/>
                        <a:t>1</a:t>
                      </a:r>
                    </a:p>
                  </a:txBody>
                  <a:tcPr/>
                </a:tc>
                <a:tc>
                  <a:txBody>
                    <a:bodyPr/>
                    <a:lstStyle/>
                    <a:p>
                      <a:pPr algn="ctr"/>
                      <a:r>
                        <a:rPr lang="en-US" sz="1600" dirty="0"/>
                        <a:t>1</a:t>
                      </a:r>
                    </a:p>
                  </a:txBody>
                  <a:tcPr/>
                </a:tc>
                <a:tc>
                  <a:txBody>
                    <a:bodyPr/>
                    <a:lstStyle/>
                    <a:p>
                      <a:pPr algn="ctr"/>
                      <a:r>
                        <a:rPr lang="en-US" sz="1600" dirty="0"/>
                        <a:t>1</a:t>
                      </a:r>
                    </a:p>
                  </a:txBody>
                  <a:tcPr/>
                </a:tc>
                <a:extLst>
                  <a:ext uri="{0D108BD9-81ED-4DB2-BD59-A6C34878D82A}">
                    <a16:rowId xmlns:a16="http://schemas.microsoft.com/office/drawing/2014/main" val="10000"/>
                  </a:ext>
                </a:extLst>
              </a:tr>
              <a:tr h="370840">
                <a:tc>
                  <a:txBody>
                    <a:bodyPr/>
                    <a:lstStyle/>
                    <a:p>
                      <a:pPr algn="ctr"/>
                      <a:r>
                        <a:rPr lang="en-US" sz="1600" dirty="0"/>
                        <a:t>2</a:t>
                      </a:r>
                    </a:p>
                  </a:txBody>
                  <a:tcPr/>
                </a:tc>
                <a:tc>
                  <a:txBody>
                    <a:bodyPr/>
                    <a:lstStyle/>
                    <a:p>
                      <a:pPr algn="ctr"/>
                      <a:r>
                        <a:rPr lang="en-US" sz="1600" dirty="0"/>
                        <a:t>5</a:t>
                      </a:r>
                    </a:p>
                  </a:txBody>
                  <a:tcPr/>
                </a:tc>
                <a:tc>
                  <a:txBody>
                    <a:bodyPr/>
                    <a:lstStyle/>
                    <a:p>
                      <a:pPr algn="ctr"/>
                      <a:r>
                        <a:rPr lang="en-US" sz="1600" dirty="0"/>
                        <a:t>3</a:t>
                      </a:r>
                    </a:p>
                  </a:txBody>
                  <a:tcPr/>
                </a:tc>
                <a:tc>
                  <a:txBody>
                    <a:bodyPr/>
                    <a:lstStyle/>
                    <a:p>
                      <a:pPr algn="ctr"/>
                      <a:r>
                        <a:rPr lang="en-US" sz="1600" dirty="0"/>
                        <a:t>5</a:t>
                      </a:r>
                    </a:p>
                  </a:txBody>
                  <a:tcPr/>
                </a:tc>
                <a:tc>
                  <a:txBody>
                    <a:bodyPr/>
                    <a:lstStyle/>
                    <a:p>
                      <a:pPr algn="ctr"/>
                      <a:r>
                        <a:rPr lang="en-US" sz="1600" dirty="0"/>
                        <a:t>2</a:t>
                      </a:r>
                    </a:p>
                  </a:txBody>
                  <a:tcPr/>
                </a:tc>
                <a:extLst>
                  <a:ext uri="{0D108BD9-81ED-4DB2-BD59-A6C34878D82A}">
                    <a16:rowId xmlns:a16="http://schemas.microsoft.com/office/drawing/2014/main" val="10001"/>
                  </a:ext>
                </a:extLst>
              </a:tr>
              <a:tr h="370840">
                <a:tc>
                  <a:txBody>
                    <a:bodyPr/>
                    <a:lstStyle/>
                    <a:p>
                      <a:pPr algn="ctr"/>
                      <a:r>
                        <a:rPr lang="en-US" sz="1600" dirty="0"/>
                        <a:t>2</a:t>
                      </a:r>
                    </a:p>
                  </a:txBody>
                  <a:tcPr/>
                </a:tc>
                <a:tc>
                  <a:txBody>
                    <a:bodyPr/>
                    <a:lstStyle/>
                    <a:p>
                      <a:pPr algn="ctr"/>
                      <a:r>
                        <a:rPr lang="en-US" sz="1600" dirty="0"/>
                        <a:t>5</a:t>
                      </a:r>
                    </a:p>
                  </a:txBody>
                  <a:tcPr/>
                </a:tc>
                <a:tc>
                  <a:txBody>
                    <a:bodyPr/>
                    <a:lstStyle/>
                    <a:p>
                      <a:pPr algn="ctr"/>
                      <a:r>
                        <a:rPr lang="en-US" sz="1600" dirty="0"/>
                        <a:t>5</a:t>
                      </a:r>
                    </a:p>
                  </a:txBody>
                  <a:tcPr/>
                </a:tc>
                <a:tc>
                  <a:txBody>
                    <a:bodyPr/>
                    <a:lstStyle/>
                    <a:p>
                      <a:pPr algn="ctr"/>
                      <a:r>
                        <a:rPr lang="en-US" sz="1600" dirty="0"/>
                        <a:t>5</a:t>
                      </a:r>
                    </a:p>
                  </a:txBody>
                  <a:tcPr/>
                </a:tc>
                <a:tc>
                  <a:txBody>
                    <a:bodyPr/>
                    <a:lstStyle/>
                    <a:p>
                      <a:pPr algn="ctr"/>
                      <a:r>
                        <a:rPr lang="en-US" sz="1600" dirty="0"/>
                        <a:t>2</a:t>
                      </a:r>
                    </a:p>
                  </a:txBody>
                  <a:tcPr/>
                </a:tc>
                <a:extLst>
                  <a:ext uri="{0D108BD9-81ED-4DB2-BD59-A6C34878D82A}">
                    <a16:rowId xmlns:a16="http://schemas.microsoft.com/office/drawing/2014/main" val="10002"/>
                  </a:ext>
                </a:extLst>
              </a:tr>
              <a:tr h="370840">
                <a:tc>
                  <a:txBody>
                    <a:bodyPr/>
                    <a:lstStyle/>
                    <a:p>
                      <a:pPr algn="ctr"/>
                      <a:r>
                        <a:rPr lang="en-US" sz="1600" dirty="0"/>
                        <a:t>2</a:t>
                      </a:r>
                    </a:p>
                  </a:txBody>
                  <a:tcPr/>
                </a:tc>
                <a:tc>
                  <a:txBody>
                    <a:bodyPr/>
                    <a:lstStyle/>
                    <a:p>
                      <a:pPr algn="ctr"/>
                      <a:r>
                        <a:rPr lang="en-US" sz="1600" dirty="0"/>
                        <a:t>5</a:t>
                      </a:r>
                    </a:p>
                  </a:txBody>
                  <a:tcPr/>
                </a:tc>
                <a:tc>
                  <a:txBody>
                    <a:bodyPr/>
                    <a:lstStyle/>
                    <a:p>
                      <a:pPr algn="ctr"/>
                      <a:r>
                        <a:rPr lang="en-US" sz="1600" dirty="0"/>
                        <a:t>3</a:t>
                      </a:r>
                    </a:p>
                  </a:txBody>
                  <a:tcPr/>
                </a:tc>
                <a:tc>
                  <a:txBody>
                    <a:bodyPr/>
                    <a:lstStyle/>
                    <a:p>
                      <a:pPr algn="ctr"/>
                      <a:r>
                        <a:rPr lang="en-US" sz="1600" dirty="0"/>
                        <a:t>5</a:t>
                      </a:r>
                    </a:p>
                  </a:txBody>
                  <a:tcPr/>
                </a:tc>
                <a:tc>
                  <a:txBody>
                    <a:bodyPr/>
                    <a:lstStyle/>
                    <a:p>
                      <a:pPr algn="ctr"/>
                      <a:r>
                        <a:rPr lang="en-US" sz="1600" dirty="0"/>
                        <a:t>2</a:t>
                      </a:r>
                    </a:p>
                  </a:txBody>
                  <a:tcPr/>
                </a:tc>
                <a:extLst>
                  <a:ext uri="{0D108BD9-81ED-4DB2-BD59-A6C34878D82A}">
                    <a16:rowId xmlns:a16="http://schemas.microsoft.com/office/drawing/2014/main" val="10003"/>
                  </a:ext>
                </a:extLst>
              </a:tr>
              <a:tr h="370840">
                <a:tc>
                  <a:txBody>
                    <a:bodyPr/>
                    <a:lstStyle/>
                    <a:p>
                      <a:pPr algn="ctr"/>
                      <a:r>
                        <a:rPr lang="en-US" sz="1600" dirty="0"/>
                        <a:t>1</a:t>
                      </a:r>
                    </a:p>
                  </a:txBody>
                  <a:tcPr/>
                </a:tc>
                <a:tc>
                  <a:txBody>
                    <a:bodyPr/>
                    <a:lstStyle/>
                    <a:p>
                      <a:pPr algn="ctr"/>
                      <a:r>
                        <a:rPr lang="en-US" sz="1600" dirty="0"/>
                        <a:t>5</a:t>
                      </a:r>
                    </a:p>
                  </a:txBody>
                  <a:tcPr/>
                </a:tc>
                <a:tc>
                  <a:txBody>
                    <a:bodyPr/>
                    <a:lstStyle/>
                    <a:p>
                      <a:pPr algn="ctr"/>
                      <a:r>
                        <a:rPr lang="en-US" sz="1600" dirty="0"/>
                        <a:t>1</a:t>
                      </a:r>
                    </a:p>
                  </a:txBody>
                  <a:tcPr/>
                </a:tc>
                <a:tc>
                  <a:txBody>
                    <a:bodyPr/>
                    <a:lstStyle/>
                    <a:p>
                      <a:pPr algn="ctr"/>
                      <a:r>
                        <a:rPr lang="en-US" sz="1600" dirty="0"/>
                        <a:t>2</a:t>
                      </a:r>
                    </a:p>
                  </a:txBody>
                  <a:tcPr/>
                </a:tc>
                <a:tc>
                  <a:txBody>
                    <a:bodyPr/>
                    <a:lstStyle/>
                    <a:p>
                      <a:pPr algn="ctr"/>
                      <a:r>
                        <a:rPr lang="en-US" sz="1600" dirty="0"/>
                        <a:t>1</a:t>
                      </a:r>
                    </a:p>
                  </a:txBody>
                  <a:tcPr/>
                </a:tc>
                <a:extLst>
                  <a:ext uri="{0D108BD9-81ED-4DB2-BD59-A6C34878D82A}">
                    <a16:rowId xmlns:a16="http://schemas.microsoft.com/office/drawing/2014/main" val="10004"/>
                  </a:ext>
                </a:extLst>
              </a:tr>
            </a:tbl>
          </a:graphicData>
        </a:graphic>
      </p:graphicFrame>
      <p:graphicFrame>
        <p:nvGraphicFramePr>
          <p:cNvPr id="8" name="Table 7">
            <a:extLst>
              <a:ext uri="{FF2B5EF4-FFF2-40B4-BE49-F238E27FC236}">
                <a16:creationId xmlns:a16="http://schemas.microsoft.com/office/drawing/2014/main" id="{08126208-D43E-4E30-81D6-C5BBFADC4D12}"/>
              </a:ext>
            </a:extLst>
          </p:cNvPr>
          <p:cNvGraphicFramePr>
            <a:graphicFrameLocks noGrp="1"/>
          </p:cNvGraphicFramePr>
          <p:nvPr/>
        </p:nvGraphicFramePr>
        <p:xfrm>
          <a:off x="1255494" y="5183502"/>
          <a:ext cx="9681012" cy="585704"/>
        </p:xfrm>
        <a:graphic>
          <a:graphicData uri="http://schemas.openxmlformats.org/drawingml/2006/table">
            <a:tbl>
              <a:tblPr firstRow="1" bandRow="1">
                <a:tableStyleId>{5C22544A-7EE6-4342-B048-85BDC9FD1C3A}</a:tableStyleId>
              </a:tblPr>
              <a:tblGrid>
                <a:gridCol w="1338605">
                  <a:extLst>
                    <a:ext uri="{9D8B030D-6E8A-4147-A177-3AD203B41FA5}">
                      <a16:colId xmlns:a16="http://schemas.microsoft.com/office/drawing/2014/main" val="20000"/>
                    </a:ext>
                  </a:extLst>
                </a:gridCol>
                <a:gridCol w="812731">
                  <a:extLst>
                    <a:ext uri="{9D8B030D-6E8A-4147-A177-3AD203B41FA5}">
                      <a16:colId xmlns:a16="http://schemas.microsoft.com/office/drawing/2014/main" val="20001"/>
                    </a:ext>
                  </a:extLst>
                </a:gridCol>
                <a:gridCol w="1075668">
                  <a:extLst>
                    <a:ext uri="{9D8B030D-6E8A-4147-A177-3AD203B41FA5}">
                      <a16:colId xmlns:a16="http://schemas.microsoft.com/office/drawing/2014/main" val="20002"/>
                    </a:ext>
                  </a:extLst>
                </a:gridCol>
                <a:gridCol w="1075668">
                  <a:extLst>
                    <a:ext uri="{9D8B030D-6E8A-4147-A177-3AD203B41FA5}">
                      <a16:colId xmlns:a16="http://schemas.microsoft.com/office/drawing/2014/main" val="20003"/>
                    </a:ext>
                  </a:extLst>
                </a:gridCol>
                <a:gridCol w="1075668">
                  <a:extLst>
                    <a:ext uri="{9D8B030D-6E8A-4147-A177-3AD203B41FA5}">
                      <a16:colId xmlns:a16="http://schemas.microsoft.com/office/drawing/2014/main" val="20004"/>
                    </a:ext>
                  </a:extLst>
                </a:gridCol>
                <a:gridCol w="1075668">
                  <a:extLst>
                    <a:ext uri="{9D8B030D-6E8A-4147-A177-3AD203B41FA5}">
                      <a16:colId xmlns:a16="http://schemas.microsoft.com/office/drawing/2014/main" val="20005"/>
                    </a:ext>
                  </a:extLst>
                </a:gridCol>
                <a:gridCol w="1075668">
                  <a:extLst>
                    <a:ext uri="{9D8B030D-6E8A-4147-A177-3AD203B41FA5}">
                      <a16:colId xmlns:a16="http://schemas.microsoft.com/office/drawing/2014/main" val="20006"/>
                    </a:ext>
                  </a:extLst>
                </a:gridCol>
                <a:gridCol w="1075668">
                  <a:extLst>
                    <a:ext uri="{9D8B030D-6E8A-4147-A177-3AD203B41FA5}">
                      <a16:colId xmlns:a16="http://schemas.microsoft.com/office/drawing/2014/main" val="20007"/>
                    </a:ext>
                  </a:extLst>
                </a:gridCol>
                <a:gridCol w="1075668">
                  <a:extLst>
                    <a:ext uri="{9D8B030D-6E8A-4147-A177-3AD203B41FA5}">
                      <a16:colId xmlns:a16="http://schemas.microsoft.com/office/drawing/2014/main" val="20008"/>
                    </a:ext>
                  </a:extLst>
                </a:gridCol>
              </a:tblGrid>
              <a:tr h="292852">
                <a:tc>
                  <a:txBody>
                    <a:bodyPr/>
                    <a:lstStyle/>
                    <a:p>
                      <a:endParaRPr lang="en-US" sz="1400"/>
                    </a:p>
                  </a:txBody>
                  <a:tcPr marT="36607" marB="36607">
                    <a:blipFill>
                      <a:blip r:embed="rId2"/>
                      <a:stretch>
                        <a:fillRect l="-455" t="-2041" r="-624545" b="-106122"/>
                      </a:stretch>
                    </a:blipFill>
                  </a:tcPr>
                </a:tc>
                <a:tc>
                  <a:txBody>
                    <a:bodyPr/>
                    <a:lstStyle/>
                    <a:p>
                      <a:pPr algn="ctr"/>
                      <a:r>
                        <a:rPr lang="en-US" sz="1000" dirty="0"/>
                        <a:t>0</a:t>
                      </a:r>
                    </a:p>
                  </a:txBody>
                  <a:tcPr marT="36607" marB="36607"/>
                </a:tc>
                <a:tc>
                  <a:txBody>
                    <a:bodyPr/>
                    <a:lstStyle/>
                    <a:p>
                      <a:pPr algn="ctr"/>
                      <a:r>
                        <a:rPr lang="en-US" sz="1000" dirty="0"/>
                        <a:t>1</a:t>
                      </a:r>
                    </a:p>
                  </a:txBody>
                  <a:tcPr marT="36607" marB="36607"/>
                </a:tc>
                <a:tc>
                  <a:txBody>
                    <a:bodyPr/>
                    <a:lstStyle/>
                    <a:p>
                      <a:pPr algn="ctr"/>
                      <a:r>
                        <a:rPr lang="en-US" sz="1000" dirty="0"/>
                        <a:t>2</a:t>
                      </a:r>
                    </a:p>
                  </a:txBody>
                  <a:tcPr marT="36607" marB="36607"/>
                </a:tc>
                <a:tc>
                  <a:txBody>
                    <a:bodyPr/>
                    <a:lstStyle/>
                    <a:p>
                      <a:pPr algn="ctr"/>
                      <a:r>
                        <a:rPr lang="en-US" sz="1000" dirty="0"/>
                        <a:t>3</a:t>
                      </a:r>
                    </a:p>
                  </a:txBody>
                  <a:tcPr marT="36607" marB="36607"/>
                </a:tc>
                <a:tc>
                  <a:txBody>
                    <a:bodyPr/>
                    <a:lstStyle/>
                    <a:p>
                      <a:pPr algn="ctr"/>
                      <a:r>
                        <a:rPr lang="en-US" sz="1000" dirty="0"/>
                        <a:t>4</a:t>
                      </a:r>
                    </a:p>
                  </a:txBody>
                  <a:tcPr marT="36607" marB="36607"/>
                </a:tc>
                <a:tc>
                  <a:txBody>
                    <a:bodyPr/>
                    <a:lstStyle/>
                    <a:p>
                      <a:pPr algn="ctr"/>
                      <a:r>
                        <a:rPr lang="en-US" sz="1000" dirty="0"/>
                        <a:t>5</a:t>
                      </a:r>
                    </a:p>
                  </a:txBody>
                  <a:tcPr marT="36607" marB="36607"/>
                </a:tc>
                <a:tc>
                  <a:txBody>
                    <a:bodyPr/>
                    <a:lstStyle/>
                    <a:p>
                      <a:pPr algn="ctr"/>
                      <a:r>
                        <a:rPr lang="en-US" sz="1000" dirty="0"/>
                        <a:t>6</a:t>
                      </a:r>
                    </a:p>
                  </a:txBody>
                  <a:tcPr marT="36607" marB="36607"/>
                </a:tc>
                <a:tc>
                  <a:txBody>
                    <a:bodyPr/>
                    <a:lstStyle/>
                    <a:p>
                      <a:pPr algn="ctr"/>
                      <a:r>
                        <a:rPr lang="en-US" sz="1000" dirty="0"/>
                        <a:t>7</a:t>
                      </a:r>
                    </a:p>
                  </a:txBody>
                  <a:tcPr marT="36607" marB="36607"/>
                </a:tc>
                <a:extLst>
                  <a:ext uri="{0D108BD9-81ED-4DB2-BD59-A6C34878D82A}">
                    <a16:rowId xmlns:a16="http://schemas.microsoft.com/office/drawing/2014/main" val="10000"/>
                  </a:ext>
                </a:extLst>
              </a:tr>
              <a:tr h="292852">
                <a:tc>
                  <a:txBody>
                    <a:bodyPr/>
                    <a:lstStyle/>
                    <a:p>
                      <a:endParaRPr lang="en-US" sz="1400"/>
                    </a:p>
                  </a:txBody>
                  <a:tcPr marT="36607" marB="36607">
                    <a:blipFill>
                      <a:blip r:embed="rId2"/>
                      <a:stretch>
                        <a:fillRect l="-455" t="-104167" r="-624545" b="-8333"/>
                      </a:stretch>
                    </a:blipFill>
                  </a:tcPr>
                </a:tc>
                <a:tc>
                  <a:txBody>
                    <a:bodyPr/>
                    <a:lstStyle/>
                    <a:p>
                      <a:pPr algn="ctr"/>
                      <a:r>
                        <a:rPr lang="en-US" sz="1000" dirty="0"/>
                        <a:t>0</a:t>
                      </a:r>
                    </a:p>
                  </a:txBody>
                  <a:tcPr marT="36607" marB="36607"/>
                </a:tc>
                <a:tc>
                  <a:txBody>
                    <a:bodyPr/>
                    <a:lstStyle/>
                    <a:p>
                      <a:pPr algn="ctr"/>
                      <a:r>
                        <a:rPr lang="en-US" sz="1000" dirty="0"/>
                        <a:t>8</a:t>
                      </a:r>
                    </a:p>
                  </a:txBody>
                  <a:tcPr marT="36607" marB="36607"/>
                </a:tc>
                <a:tc>
                  <a:txBody>
                    <a:bodyPr/>
                    <a:lstStyle/>
                    <a:p>
                      <a:pPr algn="ctr"/>
                      <a:r>
                        <a:rPr lang="en-US" sz="1000" dirty="0"/>
                        <a:t>8</a:t>
                      </a:r>
                    </a:p>
                  </a:txBody>
                  <a:tcPr marT="36607" marB="36607"/>
                </a:tc>
                <a:tc>
                  <a:txBody>
                    <a:bodyPr/>
                    <a:lstStyle/>
                    <a:p>
                      <a:pPr algn="ctr"/>
                      <a:r>
                        <a:rPr lang="en-US" sz="1000" dirty="0"/>
                        <a:t>2</a:t>
                      </a:r>
                    </a:p>
                  </a:txBody>
                  <a:tcPr marT="36607" marB="36607"/>
                </a:tc>
                <a:tc>
                  <a:txBody>
                    <a:bodyPr/>
                    <a:lstStyle/>
                    <a:p>
                      <a:pPr algn="ctr"/>
                      <a:r>
                        <a:rPr lang="en-US" sz="1000" dirty="0"/>
                        <a:t>0</a:t>
                      </a:r>
                    </a:p>
                  </a:txBody>
                  <a:tcPr marT="36607" marB="36607"/>
                </a:tc>
                <a:tc>
                  <a:txBody>
                    <a:bodyPr/>
                    <a:lstStyle/>
                    <a:p>
                      <a:pPr algn="ctr"/>
                      <a:r>
                        <a:rPr lang="en-US" sz="1000" dirty="0"/>
                        <a:t>7</a:t>
                      </a:r>
                    </a:p>
                  </a:txBody>
                  <a:tcPr marT="36607" marB="36607"/>
                </a:tc>
                <a:tc>
                  <a:txBody>
                    <a:bodyPr/>
                    <a:lstStyle/>
                    <a:p>
                      <a:pPr algn="ctr"/>
                      <a:r>
                        <a:rPr lang="en-US" sz="1000" dirty="0"/>
                        <a:t>0</a:t>
                      </a:r>
                    </a:p>
                  </a:txBody>
                  <a:tcPr marT="36607" marB="36607"/>
                </a:tc>
                <a:tc>
                  <a:txBody>
                    <a:bodyPr/>
                    <a:lstStyle/>
                    <a:p>
                      <a:pPr algn="ctr"/>
                      <a:r>
                        <a:rPr lang="en-US" sz="1000" dirty="0"/>
                        <a:t>0</a:t>
                      </a:r>
                    </a:p>
                  </a:txBody>
                  <a:tcPr marT="36607" marB="36607"/>
                </a:tc>
                <a:extLst>
                  <a:ext uri="{0D108BD9-81ED-4DB2-BD59-A6C34878D82A}">
                    <a16:rowId xmlns:a16="http://schemas.microsoft.com/office/drawing/2014/main" val="10001"/>
                  </a:ext>
                </a:extLst>
              </a:tr>
            </a:tbl>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C2211-A950-4509-A064-3354597465DD}"/>
              </a:ext>
            </a:extLst>
          </p:cNvPr>
          <p:cNvSpPr>
            <a:spLocks noGrp="1"/>
          </p:cNvSpPr>
          <p:nvPr>
            <p:ph type="title"/>
          </p:nvPr>
        </p:nvSpPr>
        <p:spPr/>
        <p:txBody>
          <a:bodyPr/>
          <a:lstStyle/>
          <a:p>
            <a:pPr>
              <a:defRPr/>
            </a:pPr>
            <a:r>
              <a:rPr lang="en-US" dirty="0"/>
              <a:t>Histogram Equalization</a:t>
            </a:r>
          </a:p>
        </p:txBody>
      </p:sp>
      <p:sp>
        <p:nvSpPr>
          <p:cNvPr id="4" name="Date Placeholder 3">
            <a:extLst>
              <a:ext uri="{FF2B5EF4-FFF2-40B4-BE49-F238E27FC236}">
                <a16:creationId xmlns:a16="http://schemas.microsoft.com/office/drawing/2014/main" id="{7F0097D2-9863-4D85-B455-0F19D65768F3}"/>
              </a:ext>
            </a:extLst>
          </p:cNvPr>
          <p:cNvSpPr>
            <a:spLocks noGrp="1"/>
          </p:cNvSpPr>
          <p:nvPr>
            <p:ph type="dt" sz="quarter" idx="10"/>
          </p:nvPr>
        </p:nvSpPr>
        <p:spPr/>
        <p:txBody>
          <a:bodyPr/>
          <a:lstStyle/>
          <a:p>
            <a:pPr>
              <a:defRPr/>
            </a:pPr>
            <a:fld id="{E1000D93-3407-4A81-B9EF-59FFBA54D772}"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BE9F60F8-13CD-4370-8474-EC2B4E1AF390}"/>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89093" name="Slide Number Placeholder 5">
            <a:extLst>
              <a:ext uri="{FF2B5EF4-FFF2-40B4-BE49-F238E27FC236}">
                <a16:creationId xmlns:a16="http://schemas.microsoft.com/office/drawing/2014/main" id="{CD7B17AB-52A0-47B7-AE77-05AFF7EA65C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7A1FCDB1-7A58-4E84-B470-7D9E626E23BD}" type="slidenum">
              <a:rPr lang="en-US" altLang="en-US" smtClean="0">
                <a:solidFill>
                  <a:srgbClr val="FFFFFF"/>
                </a:solidFill>
              </a:rPr>
              <a:pPr/>
              <a:t>84</a:t>
            </a:fld>
            <a:endParaRPr lang="en-US" altLang="en-US">
              <a:solidFill>
                <a:srgbClr val="FFFFFF"/>
              </a:solidFill>
            </a:endParaRPr>
          </a:p>
        </p:txBody>
      </p:sp>
      <p:graphicFrame>
        <p:nvGraphicFramePr>
          <p:cNvPr id="7" name="Table 7">
            <a:extLst>
              <a:ext uri="{FF2B5EF4-FFF2-40B4-BE49-F238E27FC236}">
                <a16:creationId xmlns:a16="http://schemas.microsoft.com/office/drawing/2014/main" id="{BF493E8A-5E5A-4FAE-9A0A-4C3428ACEE18}"/>
              </a:ext>
            </a:extLst>
          </p:cNvPr>
          <p:cNvGraphicFramePr>
            <a:graphicFrameLocks noGrp="1"/>
          </p:cNvGraphicFramePr>
          <p:nvPr/>
        </p:nvGraphicFramePr>
        <p:xfrm>
          <a:off x="2003718" y="2315972"/>
          <a:ext cx="8846532" cy="2780856"/>
        </p:xfrm>
        <a:graphic>
          <a:graphicData uri="http://schemas.openxmlformats.org/drawingml/2006/table">
            <a:tbl>
              <a:tblPr firstRow="1" bandRow="1">
                <a:tableStyleId>{5C22544A-7EE6-4342-B048-85BDC9FD1C3A}</a:tableStyleId>
              </a:tblPr>
              <a:tblGrid>
                <a:gridCol w="1474422">
                  <a:extLst>
                    <a:ext uri="{9D8B030D-6E8A-4147-A177-3AD203B41FA5}">
                      <a16:colId xmlns:a16="http://schemas.microsoft.com/office/drawing/2014/main" val="20000"/>
                    </a:ext>
                  </a:extLst>
                </a:gridCol>
                <a:gridCol w="1474422">
                  <a:extLst>
                    <a:ext uri="{9D8B030D-6E8A-4147-A177-3AD203B41FA5}">
                      <a16:colId xmlns:a16="http://schemas.microsoft.com/office/drawing/2014/main" val="20001"/>
                    </a:ext>
                  </a:extLst>
                </a:gridCol>
                <a:gridCol w="1474422">
                  <a:extLst>
                    <a:ext uri="{9D8B030D-6E8A-4147-A177-3AD203B41FA5}">
                      <a16:colId xmlns:a16="http://schemas.microsoft.com/office/drawing/2014/main" val="20002"/>
                    </a:ext>
                  </a:extLst>
                </a:gridCol>
                <a:gridCol w="1474422">
                  <a:extLst>
                    <a:ext uri="{9D8B030D-6E8A-4147-A177-3AD203B41FA5}">
                      <a16:colId xmlns:a16="http://schemas.microsoft.com/office/drawing/2014/main" val="20003"/>
                    </a:ext>
                  </a:extLst>
                </a:gridCol>
                <a:gridCol w="1474422">
                  <a:extLst>
                    <a:ext uri="{9D8B030D-6E8A-4147-A177-3AD203B41FA5}">
                      <a16:colId xmlns:a16="http://schemas.microsoft.com/office/drawing/2014/main" val="20004"/>
                    </a:ext>
                  </a:extLst>
                </a:gridCol>
                <a:gridCol w="1474422">
                  <a:extLst>
                    <a:ext uri="{9D8B030D-6E8A-4147-A177-3AD203B41FA5}">
                      <a16:colId xmlns:a16="http://schemas.microsoft.com/office/drawing/2014/main" val="20005"/>
                    </a:ext>
                  </a:extLst>
                </a:gridCol>
              </a:tblGrid>
              <a:tr h="586296">
                <a:tc>
                  <a:txBody>
                    <a:bodyPr/>
                    <a:lstStyle/>
                    <a:p>
                      <a:endParaRPr lang="en-US"/>
                    </a:p>
                  </a:txBody>
                  <a:tcPr>
                    <a:blipFill>
                      <a:blip r:embed="rId2"/>
                      <a:stretch>
                        <a:fillRect l="-413" t="-1031" r="-502066" b="-379381"/>
                      </a:stretch>
                    </a:blipFill>
                  </a:tcPr>
                </a:tc>
                <a:tc>
                  <a:txBody>
                    <a:bodyPr/>
                    <a:lstStyle/>
                    <a:p>
                      <a:endParaRPr lang="en-US"/>
                    </a:p>
                  </a:txBody>
                  <a:tcPr>
                    <a:blipFill>
                      <a:blip r:embed="rId2"/>
                      <a:stretch>
                        <a:fillRect l="-100413" t="-1031" r="-402066" b="-379381"/>
                      </a:stretch>
                    </a:blipFill>
                  </a:tcPr>
                </a:tc>
                <a:tc>
                  <a:txBody>
                    <a:bodyPr/>
                    <a:lstStyle/>
                    <a:p>
                      <a:endParaRPr lang="en-US"/>
                    </a:p>
                  </a:txBody>
                  <a:tcPr>
                    <a:blipFill>
                      <a:blip r:embed="rId2"/>
                      <a:stretch>
                        <a:fillRect l="-200413" t="-1031" r="-302066" b="-379381"/>
                      </a:stretch>
                    </a:blipFill>
                  </a:tcPr>
                </a:tc>
                <a:tc>
                  <a:txBody>
                    <a:bodyPr/>
                    <a:lstStyle/>
                    <a:p>
                      <a:endParaRPr lang="en-US"/>
                    </a:p>
                  </a:txBody>
                  <a:tcPr>
                    <a:blipFill>
                      <a:blip r:embed="rId2"/>
                      <a:stretch>
                        <a:fillRect l="-300413" t="-1031" r="-202066" b="-379381"/>
                      </a:stretch>
                    </a:blipFill>
                  </a:tcPr>
                </a:tc>
                <a:tc>
                  <a:txBody>
                    <a:bodyPr/>
                    <a:lstStyle/>
                    <a:p>
                      <a:endParaRPr lang="en-US"/>
                    </a:p>
                  </a:txBody>
                  <a:tcPr>
                    <a:blipFill>
                      <a:blip r:embed="rId2"/>
                      <a:stretch>
                        <a:fillRect l="-400413" t="-1031" r="-102066" b="-379381"/>
                      </a:stretch>
                    </a:blipFill>
                  </a:tcPr>
                </a:tc>
                <a:tc>
                  <a:txBody>
                    <a:bodyPr/>
                    <a:lstStyle/>
                    <a:p>
                      <a:pPr algn="ctr"/>
                      <a:r>
                        <a:rPr lang="en-US" sz="1200" dirty="0"/>
                        <a:t>Histogram Equalized Level</a:t>
                      </a:r>
                    </a:p>
                  </a:txBody>
                  <a:tcPr/>
                </a:tc>
                <a:extLst>
                  <a:ext uri="{0D108BD9-81ED-4DB2-BD59-A6C34878D82A}">
                    <a16:rowId xmlns:a16="http://schemas.microsoft.com/office/drawing/2014/main" val="10000"/>
                  </a:ext>
                </a:extLst>
              </a:tr>
              <a:tr h="274320">
                <a:tc>
                  <a:txBody>
                    <a:bodyPr/>
                    <a:lstStyle/>
                    <a:p>
                      <a:pPr algn="ctr"/>
                      <a:r>
                        <a:rPr lang="en-US" sz="1200" dirty="0"/>
                        <a:t>0</a:t>
                      </a:r>
                    </a:p>
                  </a:txBody>
                  <a:tcPr/>
                </a:tc>
                <a:tc>
                  <a:txBody>
                    <a:bodyPr/>
                    <a:lstStyle/>
                    <a:p>
                      <a:pPr algn="ctr"/>
                      <a:r>
                        <a:rPr lang="en-US" sz="1200" dirty="0"/>
                        <a:t>0</a:t>
                      </a:r>
                    </a:p>
                  </a:txBody>
                  <a:tcPr/>
                </a:tc>
                <a:tc>
                  <a:txBody>
                    <a:bodyPr/>
                    <a:lstStyle/>
                    <a:p>
                      <a:pPr algn="ctr"/>
                      <a:r>
                        <a:rPr lang="en-US" sz="1200" dirty="0"/>
                        <a:t>0</a:t>
                      </a:r>
                    </a:p>
                  </a:txBody>
                  <a:tcPr/>
                </a:tc>
                <a:tc>
                  <a:txBody>
                    <a:bodyPr/>
                    <a:lstStyle/>
                    <a:p>
                      <a:pPr algn="ctr"/>
                      <a:r>
                        <a:rPr lang="en-US" sz="1200" dirty="0"/>
                        <a:t>0</a:t>
                      </a:r>
                    </a:p>
                  </a:txBody>
                  <a:tcPr/>
                </a:tc>
                <a:tc>
                  <a:txBody>
                    <a:bodyPr/>
                    <a:lstStyle/>
                    <a:p>
                      <a:pPr algn="ctr"/>
                      <a:r>
                        <a:rPr lang="en-US" sz="1200" dirty="0"/>
                        <a:t>0</a:t>
                      </a:r>
                    </a:p>
                  </a:txBody>
                  <a:tcPr/>
                </a:tc>
                <a:tc>
                  <a:txBody>
                    <a:bodyPr/>
                    <a:lstStyle/>
                    <a:p>
                      <a:pPr algn="ctr"/>
                      <a:r>
                        <a:rPr lang="en-US" sz="1200" dirty="0"/>
                        <a:t>0</a:t>
                      </a:r>
                    </a:p>
                  </a:txBody>
                  <a:tcPr/>
                </a:tc>
                <a:extLst>
                  <a:ext uri="{0D108BD9-81ED-4DB2-BD59-A6C34878D82A}">
                    <a16:rowId xmlns:a16="http://schemas.microsoft.com/office/drawing/2014/main" val="10001"/>
                  </a:ext>
                </a:extLst>
              </a:tr>
              <a:tr h="274320">
                <a:tc>
                  <a:txBody>
                    <a:bodyPr/>
                    <a:lstStyle/>
                    <a:p>
                      <a:pPr algn="ctr"/>
                      <a:r>
                        <a:rPr lang="en-US" sz="1200" dirty="0"/>
                        <a:t>1</a:t>
                      </a:r>
                    </a:p>
                  </a:txBody>
                  <a:tcPr/>
                </a:tc>
                <a:tc>
                  <a:txBody>
                    <a:bodyPr/>
                    <a:lstStyle/>
                    <a:p>
                      <a:pPr algn="ctr"/>
                      <a:r>
                        <a:rPr lang="en-US" sz="1200" dirty="0"/>
                        <a:t>8</a:t>
                      </a:r>
                    </a:p>
                  </a:txBody>
                  <a:tcPr/>
                </a:tc>
                <a:tc>
                  <a:txBody>
                    <a:bodyPr/>
                    <a:lstStyle/>
                    <a:p>
                      <a:pPr algn="ctr"/>
                      <a:r>
                        <a:rPr lang="en-US" sz="1200" dirty="0"/>
                        <a:t>0.32</a:t>
                      </a:r>
                    </a:p>
                  </a:txBody>
                  <a:tcPr/>
                </a:tc>
                <a:tc>
                  <a:txBody>
                    <a:bodyPr/>
                    <a:lstStyle/>
                    <a:p>
                      <a:pPr algn="ctr"/>
                      <a:r>
                        <a:rPr lang="en-US" sz="1200" dirty="0"/>
                        <a:t>0.32</a:t>
                      </a:r>
                    </a:p>
                  </a:txBody>
                  <a:tcPr/>
                </a:tc>
                <a:tc>
                  <a:txBody>
                    <a:bodyPr/>
                    <a:lstStyle/>
                    <a:p>
                      <a:pPr algn="ctr"/>
                      <a:r>
                        <a:rPr lang="en-US" sz="1200" dirty="0"/>
                        <a:t>2.24</a:t>
                      </a:r>
                    </a:p>
                  </a:txBody>
                  <a:tcPr/>
                </a:tc>
                <a:tc>
                  <a:txBody>
                    <a:bodyPr/>
                    <a:lstStyle/>
                    <a:p>
                      <a:pPr algn="ctr"/>
                      <a:r>
                        <a:rPr lang="en-US" sz="1200" dirty="0"/>
                        <a:t>2</a:t>
                      </a:r>
                    </a:p>
                  </a:txBody>
                  <a:tcPr/>
                </a:tc>
                <a:extLst>
                  <a:ext uri="{0D108BD9-81ED-4DB2-BD59-A6C34878D82A}">
                    <a16:rowId xmlns:a16="http://schemas.microsoft.com/office/drawing/2014/main" val="10002"/>
                  </a:ext>
                </a:extLst>
              </a:tr>
              <a:tr h="274320">
                <a:tc>
                  <a:txBody>
                    <a:bodyPr/>
                    <a:lstStyle/>
                    <a:p>
                      <a:pPr algn="ctr"/>
                      <a:r>
                        <a:rPr lang="en-US" sz="1200" dirty="0"/>
                        <a:t>2</a:t>
                      </a:r>
                    </a:p>
                  </a:txBody>
                  <a:tcPr/>
                </a:tc>
                <a:tc>
                  <a:txBody>
                    <a:bodyPr/>
                    <a:lstStyle/>
                    <a:p>
                      <a:pPr algn="ctr"/>
                      <a:r>
                        <a:rPr lang="en-US" sz="1200" dirty="0"/>
                        <a:t>8</a:t>
                      </a:r>
                    </a:p>
                  </a:txBody>
                  <a:tcPr/>
                </a:tc>
                <a:tc>
                  <a:txBody>
                    <a:bodyPr/>
                    <a:lstStyle/>
                    <a:p>
                      <a:pPr algn="ctr"/>
                      <a:r>
                        <a:rPr lang="en-US" sz="1200" dirty="0"/>
                        <a:t>0.32</a:t>
                      </a:r>
                    </a:p>
                  </a:txBody>
                  <a:tcPr/>
                </a:tc>
                <a:tc>
                  <a:txBody>
                    <a:bodyPr/>
                    <a:lstStyle/>
                    <a:p>
                      <a:pPr algn="ctr"/>
                      <a:r>
                        <a:rPr lang="en-US" sz="1200" dirty="0"/>
                        <a:t>0.64</a:t>
                      </a:r>
                    </a:p>
                  </a:txBody>
                  <a:tcPr/>
                </a:tc>
                <a:tc>
                  <a:txBody>
                    <a:bodyPr/>
                    <a:lstStyle/>
                    <a:p>
                      <a:pPr algn="ctr"/>
                      <a:r>
                        <a:rPr lang="en-US" sz="1200" dirty="0"/>
                        <a:t>4.48</a:t>
                      </a:r>
                    </a:p>
                  </a:txBody>
                  <a:tcPr/>
                </a:tc>
                <a:tc>
                  <a:txBody>
                    <a:bodyPr/>
                    <a:lstStyle/>
                    <a:p>
                      <a:pPr algn="ctr"/>
                      <a:r>
                        <a:rPr lang="en-US" sz="1200" dirty="0"/>
                        <a:t>4</a:t>
                      </a:r>
                    </a:p>
                  </a:txBody>
                  <a:tcPr/>
                </a:tc>
                <a:extLst>
                  <a:ext uri="{0D108BD9-81ED-4DB2-BD59-A6C34878D82A}">
                    <a16:rowId xmlns:a16="http://schemas.microsoft.com/office/drawing/2014/main" val="10003"/>
                  </a:ext>
                </a:extLst>
              </a:tr>
              <a:tr h="274320">
                <a:tc>
                  <a:txBody>
                    <a:bodyPr/>
                    <a:lstStyle/>
                    <a:p>
                      <a:pPr algn="ctr"/>
                      <a:r>
                        <a:rPr lang="en-US" sz="1200" dirty="0"/>
                        <a:t>3</a:t>
                      </a:r>
                    </a:p>
                  </a:txBody>
                  <a:tcPr/>
                </a:tc>
                <a:tc>
                  <a:txBody>
                    <a:bodyPr/>
                    <a:lstStyle/>
                    <a:p>
                      <a:pPr algn="ctr"/>
                      <a:r>
                        <a:rPr lang="en-US" sz="1200" dirty="0"/>
                        <a:t>2</a:t>
                      </a:r>
                    </a:p>
                  </a:txBody>
                  <a:tcPr/>
                </a:tc>
                <a:tc>
                  <a:txBody>
                    <a:bodyPr/>
                    <a:lstStyle/>
                    <a:p>
                      <a:pPr algn="ctr"/>
                      <a:r>
                        <a:rPr lang="en-US" sz="1200" dirty="0"/>
                        <a:t>0.08</a:t>
                      </a:r>
                    </a:p>
                  </a:txBody>
                  <a:tcPr/>
                </a:tc>
                <a:tc>
                  <a:txBody>
                    <a:bodyPr/>
                    <a:lstStyle/>
                    <a:p>
                      <a:pPr algn="ctr"/>
                      <a:r>
                        <a:rPr lang="en-US" sz="1200" dirty="0"/>
                        <a:t>0.72</a:t>
                      </a:r>
                    </a:p>
                  </a:txBody>
                  <a:tcPr/>
                </a:tc>
                <a:tc>
                  <a:txBody>
                    <a:bodyPr/>
                    <a:lstStyle/>
                    <a:p>
                      <a:pPr algn="ctr"/>
                      <a:r>
                        <a:rPr lang="en-US" sz="1200" dirty="0"/>
                        <a:t>5.04</a:t>
                      </a:r>
                    </a:p>
                  </a:txBody>
                  <a:tcPr/>
                </a:tc>
                <a:tc>
                  <a:txBody>
                    <a:bodyPr/>
                    <a:lstStyle/>
                    <a:p>
                      <a:pPr algn="ctr"/>
                      <a:r>
                        <a:rPr lang="en-US" sz="1200" dirty="0"/>
                        <a:t>5</a:t>
                      </a:r>
                    </a:p>
                  </a:txBody>
                  <a:tcPr/>
                </a:tc>
                <a:extLst>
                  <a:ext uri="{0D108BD9-81ED-4DB2-BD59-A6C34878D82A}">
                    <a16:rowId xmlns:a16="http://schemas.microsoft.com/office/drawing/2014/main" val="10004"/>
                  </a:ext>
                </a:extLst>
              </a:tr>
              <a:tr h="274320">
                <a:tc>
                  <a:txBody>
                    <a:bodyPr/>
                    <a:lstStyle/>
                    <a:p>
                      <a:pPr algn="ctr"/>
                      <a:r>
                        <a:rPr lang="en-US" sz="1200" dirty="0"/>
                        <a:t>4</a:t>
                      </a:r>
                    </a:p>
                  </a:txBody>
                  <a:tcPr/>
                </a:tc>
                <a:tc>
                  <a:txBody>
                    <a:bodyPr/>
                    <a:lstStyle/>
                    <a:p>
                      <a:pPr algn="ctr"/>
                      <a:r>
                        <a:rPr lang="en-US" sz="1200" dirty="0"/>
                        <a:t>0</a:t>
                      </a:r>
                    </a:p>
                  </a:txBody>
                  <a:tcPr/>
                </a:tc>
                <a:tc>
                  <a:txBody>
                    <a:bodyPr/>
                    <a:lstStyle/>
                    <a:p>
                      <a:pPr algn="ctr"/>
                      <a:r>
                        <a:rPr lang="en-US" sz="1200" dirty="0"/>
                        <a:t>0</a:t>
                      </a:r>
                    </a:p>
                  </a:txBody>
                  <a:tcPr/>
                </a:tc>
                <a:tc>
                  <a:txBody>
                    <a:bodyPr/>
                    <a:lstStyle/>
                    <a:p>
                      <a:pPr algn="ctr"/>
                      <a:r>
                        <a:rPr lang="en-US" sz="1200" dirty="0"/>
                        <a:t>0.72</a:t>
                      </a:r>
                    </a:p>
                  </a:txBody>
                  <a:tcPr/>
                </a:tc>
                <a:tc>
                  <a:txBody>
                    <a:bodyPr/>
                    <a:lstStyle/>
                    <a:p>
                      <a:pPr algn="ctr"/>
                      <a:r>
                        <a:rPr lang="en-US" sz="1200" dirty="0"/>
                        <a:t>5.04</a:t>
                      </a:r>
                    </a:p>
                  </a:txBody>
                  <a:tcPr/>
                </a:tc>
                <a:tc>
                  <a:txBody>
                    <a:bodyPr/>
                    <a:lstStyle/>
                    <a:p>
                      <a:pPr algn="ctr"/>
                      <a:r>
                        <a:rPr lang="en-US" sz="1200" dirty="0"/>
                        <a:t>5</a:t>
                      </a:r>
                    </a:p>
                  </a:txBody>
                  <a:tcPr/>
                </a:tc>
                <a:extLst>
                  <a:ext uri="{0D108BD9-81ED-4DB2-BD59-A6C34878D82A}">
                    <a16:rowId xmlns:a16="http://schemas.microsoft.com/office/drawing/2014/main" val="10005"/>
                  </a:ext>
                </a:extLst>
              </a:tr>
              <a:tr h="274320">
                <a:tc>
                  <a:txBody>
                    <a:bodyPr/>
                    <a:lstStyle/>
                    <a:p>
                      <a:pPr algn="ctr"/>
                      <a:r>
                        <a:rPr lang="en-US" sz="1200" dirty="0"/>
                        <a:t>5</a:t>
                      </a:r>
                    </a:p>
                  </a:txBody>
                  <a:tcPr/>
                </a:tc>
                <a:tc>
                  <a:txBody>
                    <a:bodyPr/>
                    <a:lstStyle/>
                    <a:p>
                      <a:pPr algn="ctr"/>
                      <a:r>
                        <a:rPr lang="en-US" sz="1200" dirty="0"/>
                        <a:t>7</a:t>
                      </a:r>
                    </a:p>
                  </a:txBody>
                  <a:tcPr/>
                </a:tc>
                <a:tc>
                  <a:txBody>
                    <a:bodyPr/>
                    <a:lstStyle/>
                    <a:p>
                      <a:pPr algn="ctr"/>
                      <a:r>
                        <a:rPr lang="en-US" sz="1200" dirty="0"/>
                        <a:t>0.28</a:t>
                      </a:r>
                    </a:p>
                  </a:txBody>
                  <a:tcPr/>
                </a:tc>
                <a:tc>
                  <a:txBody>
                    <a:bodyPr/>
                    <a:lstStyle/>
                    <a:p>
                      <a:pPr algn="ctr"/>
                      <a:r>
                        <a:rPr lang="en-US" sz="1200" dirty="0"/>
                        <a:t>1</a:t>
                      </a:r>
                    </a:p>
                  </a:txBody>
                  <a:tcPr/>
                </a:tc>
                <a:tc>
                  <a:txBody>
                    <a:bodyPr/>
                    <a:lstStyle/>
                    <a:p>
                      <a:pPr algn="ctr"/>
                      <a:r>
                        <a:rPr lang="en-US" sz="1200" dirty="0"/>
                        <a:t>7</a:t>
                      </a:r>
                    </a:p>
                  </a:txBody>
                  <a:tcPr/>
                </a:tc>
                <a:tc>
                  <a:txBody>
                    <a:bodyPr/>
                    <a:lstStyle/>
                    <a:p>
                      <a:pPr algn="ctr"/>
                      <a:r>
                        <a:rPr lang="en-US" sz="1200" dirty="0"/>
                        <a:t>7</a:t>
                      </a:r>
                    </a:p>
                  </a:txBody>
                  <a:tcPr/>
                </a:tc>
                <a:extLst>
                  <a:ext uri="{0D108BD9-81ED-4DB2-BD59-A6C34878D82A}">
                    <a16:rowId xmlns:a16="http://schemas.microsoft.com/office/drawing/2014/main" val="10006"/>
                  </a:ext>
                </a:extLst>
              </a:tr>
              <a:tr h="274320">
                <a:tc>
                  <a:txBody>
                    <a:bodyPr/>
                    <a:lstStyle/>
                    <a:p>
                      <a:pPr algn="ctr"/>
                      <a:r>
                        <a:rPr lang="en-US" sz="1200" dirty="0"/>
                        <a:t>6</a:t>
                      </a:r>
                    </a:p>
                  </a:txBody>
                  <a:tcPr/>
                </a:tc>
                <a:tc>
                  <a:txBody>
                    <a:bodyPr/>
                    <a:lstStyle/>
                    <a:p>
                      <a:pPr algn="ctr"/>
                      <a:r>
                        <a:rPr lang="en-US" sz="1200" dirty="0"/>
                        <a:t>0</a:t>
                      </a:r>
                    </a:p>
                  </a:txBody>
                  <a:tcPr/>
                </a:tc>
                <a:tc>
                  <a:txBody>
                    <a:bodyPr/>
                    <a:lstStyle/>
                    <a:p>
                      <a:pPr algn="ctr"/>
                      <a:r>
                        <a:rPr lang="en-US" sz="1200" dirty="0"/>
                        <a:t>0</a:t>
                      </a:r>
                    </a:p>
                  </a:txBody>
                  <a:tcPr/>
                </a:tc>
                <a:tc>
                  <a:txBody>
                    <a:bodyPr/>
                    <a:lstStyle/>
                    <a:p>
                      <a:pPr algn="ctr"/>
                      <a:r>
                        <a:rPr lang="en-US" sz="1200" dirty="0"/>
                        <a:t>1</a:t>
                      </a:r>
                    </a:p>
                  </a:txBody>
                  <a:tcPr/>
                </a:tc>
                <a:tc>
                  <a:txBody>
                    <a:bodyPr/>
                    <a:lstStyle/>
                    <a:p>
                      <a:pPr algn="ctr"/>
                      <a:r>
                        <a:rPr lang="en-US" sz="1200" dirty="0"/>
                        <a:t>7</a:t>
                      </a:r>
                    </a:p>
                  </a:txBody>
                  <a:tcPr/>
                </a:tc>
                <a:tc>
                  <a:txBody>
                    <a:bodyPr/>
                    <a:lstStyle/>
                    <a:p>
                      <a:pPr algn="ctr"/>
                      <a:r>
                        <a:rPr lang="en-US" sz="1200" dirty="0"/>
                        <a:t>7</a:t>
                      </a:r>
                    </a:p>
                  </a:txBody>
                  <a:tcPr/>
                </a:tc>
                <a:extLst>
                  <a:ext uri="{0D108BD9-81ED-4DB2-BD59-A6C34878D82A}">
                    <a16:rowId xmlns:a16="http://schemas.microsoft.com/office/drawing/2014/main" val="10007"/>
                  </a:ext>
                </a:extLst>
              </a:tr>
              <a:tr h="274320">
                <a:tc>
                  <a:txBody>
                    <a:bodyPr/>
                    <a:lstStyle/>
                    <a:p>
                      <a:pPr algn="ctr"/>
                      <a:r>
                        <a:rPr lang="en-US" sz="1200" dirty="0"/>
                        <a:t>7</a:t>
                      </a:r>
                    </a:p>
                  </a:txBody>
                  <a:tcPr/>
                </a:tc>
                <a:tc>
                  <a:txBody>
                    <a:bodyPr/>
                    <a:lstStyle/>
                    <a:p>
                      <a:pPr algn="ctr"/>
                      <a:r>
                        <a:rPr lang="en-US" sz="1200" dirty="0"/>
                        <a:t>0</a:t>
                      </a:r>
                    </a:p>
                  </a:txBody>
                  <a:tcPr/>
                </a:tc>
                <a:tc>
                  <a:txBody>
                    <a:bodyPr/>
                    <a:lstStyle/>
                    <a:p>
                      <a:pPr algn="ctr"/>
                      <a:r>
                        <a:rPr lang="en-US" sz="1200" dirty="0"/>
                        <a:t>0</a:t>
                      </a:r>
                    </a:p>
                  </a:txBody>
                  <a:tcPr/>
                </a:tc>
                <a:tc>
                  <a:txBody>
                    <a:bodyPr/>
                    <a:lstStyle/>
                    <a:p>
                      <a:pPr algn="ctr"/>
                      <a:r>
                        <a:rPr lang="en-US" sz="1200" dirty="0"/>
                        <a:t>1</a:t>
                      </a:r>
                    </a:p>
                  </a:txBody>
                  <a:tcPr/>
                </a:tc>
                <a:tc>
                  <a:txBody>
                    <a:bodyPr/>
                    <a:lstStyle/>
                    <a:p>
                      <a:pPr algn="ctr"/>
                      <a:r>
                        <a:rPr lang="en-US" sz="1200" dirty="0"/>
                        <a:t>7</a:t>
                      </a:r>
                    </a:p>
                  </a:txBody>
                  <a:tcPr/>
                </a:tc>
                <a:tc>
                  <a:txBody>
                    <a:bodyPr/>
                    <a:lstStyle/>
                    <a:p>
                      <a:pPr algn="ctr"/>
                      <a:r>
                        <a:rPr lang="en-US" sz="1200" dirty="0"/>
                        <a:t>7</a:t>
                      </a:r>
                    </a:p>
                  </a:txBody>
                  <a:tcPr/>
                </a:tc>
                <a:extLst>
                  <a:ext uri="{0D108BD9-81ED-4DB2-BD59-A6C34878D82A}">
                    <a16:rowId xmlns:a16="http://schemas.microsoft.com/office/drawing/2014/main" val="10008"/>
                  </a:ext>
                </a:extLst>
              </a:tr>
            </a:tbl>
          </a:graphicData>
        </a:graphic>
      </p:graphicFrame>
      <p:graphicFrame>
        <p:nvGraphicFramePr>
          <p:cNvPr id="9" name="Table 7">
            <a:extLst>
              <a:ext uri="{FF2B5EF4-FFF2-40B4-BE49-F238E27FC236}">
                <a16:creationId xmlns:a16="http://schemas.microsoft.com/office/drawing/2014/main" id="{8AD337E2-2713-4C31-AB16-2C49F029C279}"/>
              </a:ext>
            </a:extLst>
          </p:cNvPr>
          <p:cNvGraphicFramePr>
            <a:graphicFrameLocks noGrp="1"/>
          </p:cNvGraphicFramePr>
          <p:nvPr/>
        </p:nvGraphicFramePr>
        <p:xfrm>
          <a:off x="3351213" y="5407025"/>
          <a:ext cx="6716714" cy="741364"/>
        </p:xfrm>
        <a:graphic>
          <a:graphicData uri="http://schemas.openxmlformats.org/drawingml/2006/table">
            <a:tbl>
              <a:tblPr firstRow="1" bandRow="1">
                <a:tableStyleId>{5C22544A-7EE6-4342-B048-85BDC9FD1C3A}</a:tableStyleId>
              </a:tblPr>
              <a:tblGrid>
                <a:gridCol w="1338559">
                  <a:extLst>
                    <a:ext uri="{9D8B030D-6E8A-4147-A177-3AD203B41FA5}">
                      <a16:colId xmlns:a16="http://schemas.microsoft.com/office/drawing/2014/main" val="20000"/>
                    </a:ext>
                  </a:extLst>
                </a:gridCol>
                <a:gridCol w="1075631">
                  <a:extLst>
                    <a:ext uri="{9D8B030D-6E8A-4147-A177-3AD203B41FA5}">
                      <a16:colId xmlns:a16="http://schemas.microsoft.com/office/drawing/2014/main" val="20001"/>
                    </a:ext>
                  </a:extLst>
                </a:gridCol>
                <a:gridCol w="1075631">
                  <a:extLst>
                    <a:ext uri="{9D8B030D-6E8A-4147-A177-3AD203B41FA5}">
                      <a16:colId xmlns:a16="http://schemas.microsoft.com/office/drawing/2014/main" val="20002"/>
                    </a:ext>
                  </a:extLst>
                </a:gridCol>
                <a:gridCol w="1075631">
                  <a:extLst>
                    <a:ext uri="{9D8B030D-6E8A-4147-A177-3AD203B41FA5}">
                      <a16:colId xmlns:a16="http://schemas.microsoft.com/office/drawing/2014/main" val="20003"/>
                    </a:ext>
                  </a:extLst>
                </a:gridCol>
                <a:gridCol w="1075631">
                  <a:extLst>
                    <a:ext uri="{9D8B030D-6E8A-4147-A177-3AD203B41FA5}">
                      <a16:colId xmlns:a16="http://schemas.microsoft.com/office/drawing/2014/main" val="20004"/>
                    </a:ext>
                  </a:extLst>
                </a:gridCol>
                <a:gridCol w="1075631">
                  <a:extLst>
                    <a:ext uri="{9D8B030D-6E8A-4147-A177-3AD203B41FA5}">
                      <a16:colId xmlns:a16="http://schemas.microsoft.com/office/drawing/2014/main" val="20005"/>
                    </a:ext>
                  </a:extLst>
                </a:gridCol>
              </a:tblGrid>
              <a:tr h="370682">
                <a:tc>
                  <a:txBody>
                    <a:bodyPr/>
                    <a:lstStyle/>
                    <a:p>
                      <a:pPr algn="ctr"/>
                      <a:r>
                        <a:rPr lang="en-US" sz="1000" dirty="0">
                          <a:latin typeface="+mj-lt"/>
                        </a:rPr>
                        <a:t>Gray Levels</a:t>
                      </a:r>
                    </a:p>
                  </a:txBody>
                  <a:tcPr marL="91437" marR="91437" marT="45700" marB="45700"/>
                </a:tc>
                <a:tc>
                  <a:txBody>
                    <a:bodyPr/>
                    <a:lstStyle/>
                    <a:p>
                      <a:pPr algn="ctr"/>
                      <a:r>
                        <a:rPr lang="en-US" sz="1000" dirty="0">
                          <a:latin typeface="+mj-lt"/>
                        </a:rPr>
                        <a:t>0</a:t>
                      </a:r>
                    </a:p>
                  </a:txBody>
                  <a:tcPr marL="91437" marR="91437" marT="45700" marB="45700"/>
                </a:tc>
                <a:tc>
                  <a:txBody>
                    <a:bodyPr/>
                    <a:lstStyle/>
                    <a:p>
                      <a:pPr algn="ctr"/>
                      <a:r>
                        <a:rPr lang="en-US" sz="1000" dirty="0">
                          <a:latin typeface="+mj-lt"/>
                        </a:rPr>
                        <a:t>2</a:t>
                      </a:r>
                    </a:p>
                  </a:txBody>
                  <a:tcPr marL="91437" marR="91437" marT="45700" marB="45700"/>
                </a:tc>
                <a:tc>
                  <a:txBody>
                    <a:bodyPr/>
                    <a:lstStyle/>
                    <a:p>
                      <a:pPr algn="ctr"/>
                      <a:r>
                        <a:rPr lang="en-US" sz="1000" dirty="0">
                          <a:latin typeface="+mj-lt"/>
                        </a:rPr>
                        <a:t>4</a:t>
                      </a:r>
                    </a:p>
                  </a:txBody>
                  <a:tcPr marL="91437" marR="91437" marT="45700" marB="45700"/>
                </a:tc>
                <a:tc>
                  <a:txBody>
                    <a:bodyPr/>
                    <a:lstStyle/>
                    <a:p>
                      <a:pPr algn="ctr"/>
                      <a:r>
                        <a:rPr lang="en-US" sz="1000" dirty="0">
                          <a:latin typeface="+mj-lt"/>
                        </a:rPr>
                        <a:t>5</a:t>
                      </a:r>
                    </a:p>
                  </a:txBody>
                  <a:tcPr marL="91437" marR="91437" marT="45700" marB="45700"/>
                </a:tc>
                <a:tc>
                  <a:txBody>
                    <a:bodyPr/>
                    <a:lstStyle/>
                    <a:p>
                      <a:pPr algn="ctr"/>
                      <a:r>
                        <a:rPr lang="en-US" sz="1000" dirty="0">
                          <a:latin typeface="+mj-lt"/>
                        </a:rPr>
                        <a:t>7</a:t>
                      </a:r>
                    </a:p>
                  </a:txBody>
                  <a:tcPr marL="91437" marR="91437" marT="45700" marB="45700"/>
                </a:tc>
                <a:extLst>
                  <a:ext uri="{0D108BD9-81ED-4DB2-BD59-A6C34878D82A}">
                    <a16:rowId xmlns:a16="http://schemas.microsoft.com/office/drawing/2014/main" val="10000"/>
                  </a:ext>
                </a:extLst>
              </a:tr>
              <a:tr h="370682">
                <a:tc>
                  <a:txBody>
                    <a:bodyPr/>
                    <a:lstStyle/>
                    <a:p>
                      <a:pPr algn="ctr"/>
                      <a:r>
                        <a:rPr lang="en-US" sz="1000" dirty="0">
                          <a:latin typeface="+mj-lt"/>
                        </a:rPr>
                        <a:t>No. of pixels</a:t>
                      </a:r>
                    </a:p>
                  </a:txBody>
                  <a:tcPr marL="91437" marR="91437" marT="45700" marB="45700"/>
                </a:tc>
                <a:tc>
                  <a:txBody>
                    <a:bodyPr/>
                    <a:lstStyle/>
                    <a:p>
                      <a:pPr algn="ctr"/>
                      <a:r>
                        <a:rPr lang="en-US" sz="1000" dirty="0">
                          <a:latin typeface="+mj-lt"/>
                        </a:rPr>
                        <a:t>0</a:t>
                      </a:r>
                    </a:p>
                  </a:txBody>
                  <a:tcPr marL="91437" marR="91437" marT="45700" marB="45700"/>
                </a:tc>
                <a:tc>
                  <a:txBody>
                    <a:bodyPr/>
                    <a:lstStyle/>
                    <a:p>
                      <a:pPr algn="ctr"/>
                      <a:r>
                        <a:rPr lang="en-US" sz="1000" dirty="0">
                          <a:latin typeface="+mj-lt"/>
                        </a:rPr>
                        <a:t>8</a:t>
                      </a:r>
                    </a:p>
                  </a:txBody>
                  <a:tcPr marL="91437" marR="91437" marT="45700" marB="45700"/>
                </a:tc>
                <a:tc>
                  <a:txBody>
                    <a:bodyPr/>
                    <a:lstStyle/>
                    <a:p>
                      <a:pPr algn="ctr"/>
                      <a:r>
                        <a:rPr lang="en-US" sz="1000" dirty="0">
                          <a:latin typeface="+mj-lt"/>
                        </a:rPr>
                        <a:t>8</a:t>
                      </a:r>
                    </a:p>
                  </a:txBody>
                  <a:tcPr marL="91437" marR="91437" marT="45700" marB="45700"/>
                </a:tc>
                <a:tc>
                  <a:txBody>
                    <a:bodyPr/>
                    <a:lstStyle/>
                    <a:p>
                      <a:pPr algn="ctr"/>
                      <a:r>
                        <a:rPr lang="en-US" sz="1000" dirty="0">
                          <a:latin typeface="+mj-lt"/>
                        </a:rPr>
                        <a:t>2</a:t>
                      </a:r>
                    </a:p>
                  </a:txBody>
                  <a:tcPr marL="91437" marR="91437" marT="45700" marB="45700"/>
                </a:tc>
                <a:tc>
                  <a:txBody>
                    <a:bodyPr/>
                    <a:lstStyle/>
                    <a:p>
                      <a:pPr algn="ctr"/>
                      <a:r>
                        <a:rPr lang="en-US" sz="1000" dirty="0">
                          <a:latin typeface="+mj-lt"/>
                        </a:rPr>
                        <a:t>7</a:t>
                      </a:r>
                    </a:p>
                  </a:txBody>
                  <a:tcPr marL="91437" marR="91437" marT="45700" marB="45700"/>
                </a:tc>
                <a:extLst>
                  <a:ext uri="{0D108BD9-81ED-4DB2-BD59-A6C34878D82A}">
                    <a16:rowId xmlns:a16="http://schemas.microsoft.com/office/drawing/2014/main" val="10001"/>
                  </a:ext>
                </a:extLst>
              </a:tr>
            </a:tbl>
          </a:graphicData>
        </a:graphic>
      </p:graphicFrame>
      <p:sp>
        <p:nvSpPr>
          <p:cNvPr id="89118" name="TextBox 12">
            <a:extLst>
              <a:ext uri="{FF2B5EF4-FFF2-40B4-BE49-F238E27FC236}">
                <a16:creationId xmlns:a16="http://schemas.microsoft.com/office/drawing/2014/main" id="{188E256E-06F5-4B96-AFE9-CB8709265328}"/>
              </a:ext>
            </a:extLst>
          </p:cNvPr>
          <p:cNvSpPr txBox="1">
            <a:spLocks noChangeArrowheads="1"/>
          </p:cNvSpPr>
          <p:nvPr/>
        </p:nvSpPr>
        <p:spPr bwMode="auto">
          <a:xfrm>
            <a:off x="1181100" y="1817688"/>
            <a:ext cx="60944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r>
              <a:rPr lang="en-US" altLang="en-US" b="1"/>
              <a:t>Solution:</a:t>
            </a:r>
            <a:endParaRPr lang="en-US" alt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32418-87B4-4F3E-A0B5-0B048EE3BCEA}"/>
              </a:ext>
            </a:extLst>
          </p:cNvPr>
          <p:cNvSpPr>
            <a:spLocks noGrp="1"/>
          </p:cNvSpPr>
          <p:nvPr>
            <p:ph type="title"/>
          </p:nvPr>
        </p:nvSpPr>
        <p:spPr>
          <a:xfrm>
            <a:off x="1096963" y="287338"/>
            <a:ext cx="10058400" cy="1449387"/>
          </a:xfrm>
        </p:spPr>
        <p:txBody>
          <a:bodyPr/>
          <a:lstStyle/>
          <a:p>
            <a:pPr>
              <a:defRPr/>
            </a:pPr>
            <a:r>
              <a:rPr lang="en-US" dirty="0"/>
              <a:t>Histogram Equalization</a:t>
            </a:r>
          </a:p>
        </p:txBody>
      </p:sp>
      <p:graphicFrame>
        <p:nvGraphicFramePr>
          <p:cNvPr id="9" name="Table 9">
            <a:extLst>
              <a:ext uri="{FF2B5EF4-FFF2-40B4-BE49-F238E27FC236}">
                <a16:creationId xmlns:a16="http://schemas.microsoft.com/office/drawing/2014/main" id="{F5817BD2-0616-43C0-855E-D51C7CAB9719}"/>
              </a:ext>
            </a:extLst>
          </p:cNvPr>
          <p:cNvGraphicFramePr>
            <a:graphicFrameLocks noGrp="1"/>
          </p:cNvGraphicFramePr>
          <p:nvPr>
            <p:ph sz="half" idx="1"/>
          </p:nvPr>
        </p:nvGraphicFramePr>
        <p:xfrm>
          <a:off x="1217613" y="2930525"/>
          <a:ext cx="3938585" cy="1854200"/>
        </p:xfrm>
        <a:graphic>
          <a:graphicData uri="http://schemas.openxmlformats.org/drawingml/2006/table">
            <a:tbl>
              <a:tblPr firstRow="1" bandRow="1">
                <a:tableStyleId>{073A0DAA-6AF3-43AB-8588-CEC1D06C72B9}</a:tableStyleId>
              </a:tblPr>
              <a:tblGrid>
                <a:gridCol w="787717">
                  <a:extLst>
                    <a:ext uri="{9D8B030D-6E8A-4147-A177-3AD203B41FA5}">
                      <a16:colId xmlns:a16="http://schemas.microsoft.com/office/drawing/2014/main" val="20000"/>
                    </a:ext>
                  </a:extLst>
                </a:gridCol>
                <a:gridCol w="787717">
                  <a:extLst>
                    <a:ext uri="{9D8B030D-6E8A-4147-A177-3AD203B41FA5}">
                      <a16:colId xmlns:a16="http://schemas.microsoft.com/office/drawing/2014/main" val="20001"/>
                    </a:ext>
                  </a:extLst>
                </a:gridCol>
                <a:gridCol w="787717">
                  <a:extLst>
                    <a:ext uri="{9D8B030D-6E8A-4147-A177-3AD203B41FA5}">
                      <a16:colId xmlns:a16="http://schemas.microsoft.com/office/drawing/2014/main" val="20002"/>
                    </a:ext>
                  </a:extLst>
                </a:gridCol>
                <a:gridCol w="787717">
                  <a:extLst>
                    <a:ext uri="{9D8B030D-6E8A-4147-A177-3AD203B41FA5}">
                      <a16:colId xmlns:a16="http://schemas.microsoft.com/office/drawing/2014/main" val="20003"/>
                    </a:ext>
                  </a:extLst>
                </a:gridCol>
                <a:gridCol w="787717">
                  <a:extLst>
                    <a:ext uri="{9D8B030D-6E8A-4147-A177-3AD203B41FA5}">
                      <a16:colId xmlns:a16="http://schemas.microsoft.com/office/drawing/2014/main" val="20004"/>
                    </a:ext>
                  </a:extLst>
                </a:gridCol>
              </a:tblGrid>
              <a:tr h="370840">
                <a:tc>
                  <a:txBody>
                    <a:bodyPr/>
                    <a:lstStyle/>
                    <a:p>
                      <a:pPr algn="ctr"/>
                      <a:r>
                        <a:rPr lang="en-US" sz="1200" dirty="0"/>
                        <a:t>1</a:t>
                      </a:r>
                    </a:p>
                  </a:txBody>
                  <a:tcPr marL="91416" marR="91416"/>
                </a:tc>
                <a:tc>
                  <a:txBody>
                    <a:bodyPr/>
                    <a:lstStyle/>
                    <a:p>
                      <a:pPr algn="ctr"/>
                      <a:r>
                        <a:rPr lang="en-US" sz="1200" dirty="0"/>
                        <a:t>2</a:t>
                      </a:r>
                    </a:p>
                  </a:txBody>
                  <a:tcPr marL="91416" marR="91416"/>
                </a:tc>
                <a:tc>
                  <a:txBody>
                    <a:bodyPr/>
                    <a:lstStyle/>
                    <a:p>
                      <a:pPr algn="ctr"/>
                      <a:r>
                        <a:rPr lang="en-US" sz="1200" dirty="0"/>
                        <a:t>1</a:t>
                      </a:r>
                    </a:p>
                  </a:txBody>
                  <a:tcPr marL="91416" marR="91416"/>
                </a:tc>
                <a:tc>
                  <a:txBody>
                    <a:bodyPr/>
                    <a:lstStyle/>
                    <a:p>
                      <a:pPr algn="ctr"/>
                      <a:r>
                        <a:rPr lang="en-US" sz="1200" dirty="0"/>
                        <a:t>1</a:t>
                      </a:r>
                    </a:p>
                  </a:txBody>
                  <a:tcPr marL="91416" marR="91416"/>
                </a:tc>
                <a:tc>
                  <a:txBody>
                    <a:bodyPr/>
                    <a:lstStyle/>
                    <a:p>
                      <a:pPr algn="ctr"/>
                      <a:r>
                        <a:rPr lang="en-US" sz="1200" dirty="0"/>
                        <a:t>1</a:t>
                      </a:r>
                    </a:p>
                  </a:txBody>
                  <a:tcPr marL="91416" marR="91416"/>
                </a:tc>
                <a:extLst>
                  <a:ext uri="{0D108BD9-81ED-4DB2-BD59-A6C34878D82A}">
                    <a16:rowId xmlns:a16="http://schemas.microsoft.com/office/drawing/2014/main" val="10000"/>
                  </a:ext>
                </a:extLst>
              </a:tr>
              <a:tr h="370840">
                <a:tc>
                  <a:txBody>
                    <a:bodyPr/>
                    <a:lstStyle/>
                    <a:p>
                      <a:pPr algn="ctr"/>
                      <a:r>
                        <a:rPr lang="en-US" sz="1200" dirty="0"/>
                        <a:t>2</a:t>
                      </a:r>
                    </a:p>
                  </a:txBody>
                  <a:tcPr marL="91416" marR="91416"/>
                </a:tc>
                <a:tc>
                  <a:txBody>
                    <a:bodyPr/>
                    <a:lstStyle/>
                    <a:p>
                      <a:pPr algn="ctr"/>
                      <a:r>
                        <a:rPr lang="en-US" sz="1200" dirty="0"/>
                        <a:t>5</a:t>
                      </a:r>
                    </a:p>
                  </a:txBody>
                  <a:tcPr marL="91416" marR="91416"/>
                </a:tc>
                <a:tc>
                  <a:txBody>
                    <a:bodyPr/>
                    <a:lstStyle/>
                    <a:p>
                      <a:pPr algn="ctr"/>
                      <a:r>
                        <a:rPr lang="en-US" sz="1200" dirty="0"/>
                        <a:t>3</a:t>
                      </a:r>
                    </a:p>
                  </a:txBody>
                  <a:tcPr marL="91416" marR="91416"/>
                </a:tc>
                <a:tc>
                  <a:txBody>
                    <a:bodyPr/>
                    <a:lstStyle/>
                    <a:p>
                      <a:pPr algn="ctr"/>
                      <a:r>
                        <a:rPr lang="en-US" sz="1200" dirty="0"/>
                        <a:t>5</a:t>
                      </a:r>
                    </a:p>
                  </a:txBody>
                  <a:tcPr marL="91416" marR="91416"/>
                </a:tc>
                <a:tc>
                  <a:txBody>
                    <a:bodyPr/>
                    <a:lstStyle/>
                    <a:p>
                      <a:pPr algn="ctr"/>
                      <a:r>
                        <a:rPr lang="en-US" sz="1200" dirty="0"/>
                        <a:t>2</a:t>
                      </a:r>
                    </a:p>
                  </a:txBody>
                  <a:tcPr marL="91416" marR="91416"/>
                </a:tc>
                <a:extLst>
                  <a:ext uri="{0D108BD9-81ED-4DB2-BD59-A6C34878D82A}">
                    <a16:rowId xmlns:a16="http://schemas.microsoft.com/office/drawing/2014/main" val="10001"/>
                  </a:ext>
                </a:extLst>
              </a:tr>
              <a:tr h="370840">
                <a:tc>
                  <a:txBody>
                    <a:bodyPr/>
                    <a:lstStyle/>
                    <a:p>
                      <a:pPr algn="ctr"/>
                      <a:r>
                        <a:rPr lang="en-US" sz="1200" dirty="0"/>
                        <a:t>2</a:t>
                      </a:r>
                    </a:p>
                  </a:txBody>
                  <a:tcPr marL="91416" marR="91416"/>
                </a:tc>
                <a:tc>
                  <a:txBody>
                    <a:bodyPr/>
                    <a:lstStyle/>
                    <a:p>
                      <a:pPr algn="ctr"/>
                      <a:r>
                        <a:rPr lang="en-US" sz="1200" dirty="0"/>
                        <a:t>5</a:t>
                      </a:r>
                    </a:p>
                  </a:txBody>
                  <a:tcPr marL="91416" marR="91416"/>
                </a:tc>
                <a:tc>
                  <a:txBody>
                    <a:bodyPr/>
                    <a:lstStyle/>
                    <a:p>
                      <a:pPr algn="ctr"/>
                      <a:r>
                        <a:rPr lang="en-US" sz="1200" dirty="0"/>
                        <a:t>5</a:t>
                      </a:r>
                    </a:p>
                  </a:txBody>
                  <a:tcPr marL="91416" marR="91416"/>
                </a:tc>
                <a:tc>
                  <a:txBody>
                    <a:bodyPr/>
                    <a:lstStyle/>
                    <a:p>
                      <a:pPr algn="ctr"/>
                      <a:r>
                        <a:rPr lang="en-US" sz="1200" dirty="0"/>
                        <a:t>5</a:t>
                      </a:r>
                    </a:p>
                  </a:txBody>
                  <a:tcPr marL="91416" marR="91416"/>
                </a:tc>
                <a:tc>
                  <a:txBody>
                    <a:bodyPr/>
                    <a:lstStyle/>
                    <a:p>
                      <a:pPr algn="ctr"/>
                      <a:r>
                        <a:rPr lang="en-US" sz="1200" dirty="0"/>
                        <a:t>2</a:t>
                      </a:r>
                    </a:p>
                  </a:txBody>
                  <a:tcPr marL="91416" marR="91416"/>
                </a:tc>
                <a:extLst>
                  <a:ext uri="{0D108BD9-81ED-4DB2-BD59-A6C34878D82A}">
                    <a16:rowId xmlns:a16="http://schemas.microsoft.com/office/drawing/2014/main" val="10002"/>
                  </a:ext>
                </a:extLst>
              </a:tr>
              <a:tr h="370840">
                <a:tc>
                  <a:txBody>
                    <a:bodyPr/>
                    <a:lstStyle/>
                    <a:p>
                      <a:pPr algn="ctr"/>
                      <a:r>
                        <a:rPr lang="en-US" sz="1200" dirty="0"/>
                        <a:t>2</a:t>
                      </a:r>
                    </a:p>
                  </a:txBody>
                  <a:tcPr marL="91416" marR="91416"/>
                </a:tc>
                <a:tc>
                  <a:txBody>
                    <a:bodyPr/>
                    <a:lstStyle/>
                    <a:p>
                      <a:pPr algn="ctr"/>
                      <a:r>
                        <a:rPr lang="en-US" sz="1200" dirty="0"/>
                        <a:t>5</a:t>
                      </a:r>
                    </a:p>
                  </a:txBody>
                  <a:tcPr marL="91416" marR="91416"/>
                </a:tc>
                <a:tc>
                  <a:txBody>
                    <a:bodyPr/>
                    <a:lstStyle/>
                    <a:p>
                      <a:pPr algn="ctr"/>
                      <a:r>
                        <a:rPr lang="en-US" sz="1200" dirty="0"/>
                        <a:t>3</a:t>
                      </a:r>
                    </a:p>
                  </a:txBody>
                  <a:tcPr marL="91416" marR="91416"/>
                </a:tc>
                <a:tc>
                  <a:txBody>
                    <a:bodyPr/>
                    <a:lstStyle/>
                    <a:p>
                      <a:pPr algn="ctr"/>
                      <a:r>
                        <a:rPr lang="en-US" sz="1200" dirty="0"/>
                        <a:t>5</a:t>
                      </a:r>
                    </a:p>
                  </a:txBody>
                  <a:tcPr marL="91416" marR="91416"/>
                </a:tc>
                <a:tc>
                  <a:txBody>
                    <a:bodyPr/>
                    <a:lstStyle/>
                    <a:p>
                      <a:pPr algn="ctr"/>
                      <a:r>
                        <a:rPr lang="en-US" sz="1200" dirty="0"/>
                        <a:t>2</a:t>
                      </a:r>
                    </a:p>
                  </a:txBody>
                  <a:tcPr marL="91416" marR="91416"/>
                </a:tc>
                <a:extLst>
                  <a:ext uri="{0D108BD9-81ED-4DB2-BD59-A6C34878D82A}">
                    <a16:rowId xmlns:a16="http://schemas.microsoft.com/office/drawing/2014/main" val="10003"/>
                  </a:ext>
                </a:extLst>
              </a:tr>
              <a:tr h="370840">
                <a:tc>
                  <a:txBody>
                    <a:bodyPr/>
                    <a:lstStyle/>
                    <a:p>
                      <a:pPr algn="ctr"/>
                      <a:r>
                        <a:rPr lang="en-US" sz="1200" dirty="0"/>
                        <a:t>1</a:t>
                      </a:r>
                    </a:p>
                  </a:txBody>
                  <a:tcPr marL="91416" marR="91416"/>
                </a:tc>
                <a:tc>
                  <a:txBody>
                    <a:bodyPr/>
                    <a:lstStyle/>
                    <a:p>
                      <a:pPr algn="ctr"/>
                      <a:r>
                        <a:rPr lang="en-US" sz="1200" dirty="0"/>
                        <a:t>5</a:t>
                      </a:r>
                    </a:p>
                  </a:txBody>
                  <a:tcPr marL="91416" marR="91416"/>
                </a:tc>
                <a:tc>
                  <a:txBody>
                    <a:bodyPr/>
                    <a:lstStyle/>
                    <a:p>
                      <a:pPr algn="ctr"/>
                      <a:r>
                        <a:rPr lang="en-US" sz="1200" dirty="0"/>
                        <a:t>1</a:t>
                      </a:r>
                    </a:p>
                  </a:txBody>
                  <a:tcPr marL="91416" marR="91416"/>
                </a:tc>
                <a:tc>
                  <a:txBody>
                    <a:bodyPr/>
                    <a:lstStyle/>
                    <a:p>
                      <a:pPr algn="ctr"/>
                      <a:r>
                        <a:rPr lang="en-US" sz="1200" dirty="0"/>
                        <a:t>2</a:t>
                      </a:r>
                    </a:p>
                  </a:txBody>
                  <a:tcPr marL="91416" marR="91416"/>
                </a:tc>
                <a:tc>
                  <a:txBody>
                    <a:bodyPr/>
                    <a:lstStyle/>
                    <a:p>
                      <a:pPr algn="ctr"/>
                      <a:r>
                        <a:rPr lang="en-US" sz="1200" dirty="0"/>
                        <a:t>1</a:t>
                      </a:r>
                    </a:p>
                  </a:txBody>
                  <a:tcPr marL="91416" marR="91416"/>
                </a:tc>
                <a:extLst>
                  <a:ext uri="{0D108BD9-81ED-4DB2-BD59-A6C34878D82A}">
                    <a16:rowId xmlns:a16="http://schemas.microsoft.com/office/drawing/2014/main" val="10004"/>
                  </a:ext>
                </a:extLst>
              </a:tr>
            </a:tbl>
          </a:graphicData>
        </a:graphic>
      </p:graphicFrame>
      <p:graphicFrame>
        <p:nvGraphicFramePr>
          <p:cNvPr id="10" name="Table 10">
            <a:extLst>
              <a:ext uri="{FF2B5EF4-FFF2-40B4-BE49-F238E27FC236}">
                <a16:creationId xmlns:a16="http://schemas.microsoft.com/office/drawing/2014/main" id="{645B1A25-83C8-487E-BC99-023380D489E8}"/>
              </a:ext>
            </a:extLst>
          </p:cNvPr>
          <p:cNvGraphicFramePr>
            <a:graphicFrameLocks noGrp="1"/>
          </p:cNvGraphicFramePr>
          <p:nvPr>
            <p:ph sz="half" idx="2"/>
          </p:nvPr>
        </p:nvGraphicFramePr>
        <p:xfrm>
          <a:off x="6369050" y="2930525"/>
          <a:ext cx="4937125" cy="1854200"/>
        </p:xfrm>
        <a:graphic>
          <a:graphicData uri="http://schemas.openxmlformats.org/drawingml/2006/table">
            <a:tbl>
              <a:tblPr firstRow="1" bandRow="1">
                <a:tableStyleId>{5C22544A-7EE6-4342-B048-85BDC9FD1C3A}</a:tableStyleId>
              </a:tblPr>
              <a:tblGrid>
                <a:gridCol w="987425">
                  <a:extLst>
                    <a:ext uri="{9D8B030D-6E8A-4147-A177-3AD203B41FA5}">
                      <a16:colId xmlns:a16="http://schemas.microsoft.com/office/drawing/2014/main" val="20000"/>
                    </a:ext>
                  </a:extLst>
                </a:gridCol>
                <a:gridCol w="987425">
                  <a:extLst>
                    <a:ext uri="{9D8B030D-6E8A-4147-A177-3AD203B41FA5}">
                      <a16:colId xmlns:a16="http://schemas.microsoft.com/office/drawing/2014/main" val="20001"/>
                    </a:ext>
                  </a:extLst>
                </a:gridCol>
                <a:gridCol w="987425">
                  <a:extLst>
                    <a:ext uri="{9D8B030D-6E8A-4147-A177-3AD203B41FA5}">
                      <a16:colId xmlns:a16="http://schemas.microsoft.com/office/drawing/2014/main" val="20002"/>
                    </a:ext>
                  </a:extLst>
                </a:gridCol>
                <a:gridCol w="987425">
                  <a:extLst>
                    <a:ext uri="{9D8B030D-6E8A-4147-A177-3AD203B41FA5}">
                      <a16:colId xmlns:a16="http://schemas.microsoft.com/office/drawing/2014/main" val="20003"/>
                    </a:ext>
                  </a:extLst>
                </a:gridCol>
                <a:gridCol w="987425">
                  <a:extLst>
                    <a:ext uri="{9D8B030D-6E8A-4147-A177-3AD203B41FA5}">
                      <a16:colId xmlns:a16="http://schemas.microsoft.com/office/drawing/2014/main" val="20004"/>
                    </a:ext>
                  </a:extLst>
                </a:gridCol>
              </a:tblGrid>
              <a:tr h="370840">
                <a:tc>
                  <a:txBody>
                    <a:bodyPr/>
                    <a:lstStyle/>
                    <a:p>
                      <a:pPr algn="ctr"/>
                      <a:r>
                        <a:rPr lang="en-US" dirty="0"/>
                        <a:t>2</a:t>
                      </a:r>
                    </a:p>
                  </a:txBody>
                  <a:tcPr/>
                </a:tc>
                <a:tc>
                  <a:txBody>
                    <a:bodyPr/>
                    <a:lstStyle/>
                    <a:p>
                      <a:pPr algn="ctr"/>
                      <a:r>
                        <a:rPr lang="en-US" dirty="0"/>
                        <a:t>4</a:t>
                      </a:r>
                    </a:p>
                  </a:txBody>
                  <a:tcPr/>
                </a:tc>
                <a:tc>
                  <a:txBody>
                    <a:bodyPr/>
                    <a:lstStyle/>
                    <a:p>
                      <a:pPr algn="ctr"/>
                      <a:r>
                        <a:rPr lang="en-US" dirty="0"/>
                        <a:t>2</a:t>
                      </a:r>
                    </a:p>
                  </a:txBody>
                  <a:tcPr/>
                </a:tc>
                <a:tc>
                  <a:txBody>
                    <a:bodyPr/>
                    <a:lstStyle/>
                    <a:p>
                      <a:pPr algn="ctr"/>
                      <a:r>
                        <a:rPr lang="en-US" dirty="0"/>
                        <a:t>2</a:t>
                      </a:r>
                    </a:p>
                  </a:txBody>
                  <a:tcPr/>
                </a:tc>
                <a:tc>
                  <a:txBody>
                    <a:bodyPr/>
                    <a:lstStyle/>
                    <a:p>
                      <a:pPr algn="ctr"/>
                      <a:r>
                        <a:rPr lang="en-US" dirty="0"/>
                        <a:t>2</a:t>
                      </a:r>
                    </a:p>
                  </a:txBody>
                  <a:tcPr/>
                </a:tc>
                <a:extLst>
                  <a:ext uri="{0D108BD9-81ED-4DB2-BD59-A6C34878D82A}">
                    <a16:rowId xmlns:a16="http://schemas.microsoft.com/office/drawing/2014/main" val="10000"/>
                  </a:ext>
                </a:extLst>
              </a:tr>
              <a:tr h="370840">
                <a:tc>
                  <a:txBody>
                    <a:bodyPr/>
                    <a:lstStyle/>
                    <a:p>
                      <a:pPr algn="ctr"/>
                      <a:r>
                        <a:rPr lang="en-US" dirty="0"/>
                        <a:t>4</a:t>
                      </a:r>
                    </a:p>
                  </a:txBody>
                  <a:tcPr/>
                </a:tc>
                <a:tc>
                  <a:txBody>
                    <a:bodyPr/>
                    <a:lstStyle/>
                    <a:p>
                      <a:pPr algn="ctr"/>
                      <a:r>
                        <a:rPr lang="en-US" dirty="0"/>
                        <a:t>7</a:t>
                      </a:r>
                    </a:p>
                  </a:txBody>
                  <a:tcPr/>
                </a:tc>
                <a:tc>
                  <a:txBody>
                    <a:bodyPr/>
                    <a:lstStyle/>
                    <a:p>
                      <a:pPr algn="ctr"/>
                      <a:r>
                        <a:rPr lang="en-US" dirty="0"/>
                        <a:t>5</a:t>
                      </a:r>
                    </a:p>
                  </a:txBody>
                  <a:tcPr/>
                </a:tc>
                <a:tc>
                  <a:txBody>
                    <a:bodyPr/>
                    <a:lstStyle/>
                    <a:p>
                      <a:pPr algn="ctr"/>
                      <a:r>
                        <a:rPr lang="en-US" dirty="0"/>
                        <a:t>7</a:t>
                      </a:r>
                    </a:p>
                  </a:txBody>
                  <a:tcPr/>
                </a:tc>
                <a:tc>
                  <a:txBody>
                    <a:bodyPr/>
                    <a:lstStyle/>
                    <a:p>
                      <a:pPr algn="ctr"/>
                      <a:r>
                        <a:rPr lang="en-US" dirty="0"/>
                        <a:t>4</a:t>
                      </a:r>
                    </a:p>
                  </a:txBody>
                  <a:tcPr/>
                </a:tc>
                <a:extLst>
                  <a:ext uri="{0D108BD9-81ED-4DB2-BD59-A6C34878D82A}">
                    <a16:rowId xmlns:a16="http://schemas.microsoft.com/office/drawing/2014/main" val="10001"/>
                  </a:ext>
                </a:extLst>
              </a:tr>
              <a:tr h="370840">
                <a:tc>
                  <a:txBody>
                    <a:bodyPr/>
                    <a:lstStyle/>
                    <a:p>
                      <a:pPr algn="ctr"/>
                      <a:r>
                        <a:rPr lang="en-US" dirty="0"/>
                        <a:t>4</a:t>
                      </a:r>
                    </a:p>
                  </a:txBody>
                  <a:tcPr/>
                </a:tc>
                <a:tc>
                  <a:txBody>
                    <a:bodyPr/>
                    <a:lstStyle/>
                    <a:p>
                      <a:pPr algn="ctr"/>
                      <a:r>
                        <a:rPr lang="en-US" dirty="0"/>
                        <a:t>7</a:t>
                      </a:r>
                    </a:p>
                  </a:txBody>
                  <a:tcPr/>
                </a:tc>
                <a:tc>
                  <a:txBody>
                    <a:bodyPr/>
                    <a:lstStyle/>
                    <a:p>
                      <a:pPr algn="ctr"/>
                      <a:r>
                        <a:rPr lang="en-US" dirty="0"/>
                        <a:t>7</a:t>
                      </a:r>
                    </a:p>
                  </a:txBody>
                  <a:tcPr/>
                </a:tc>
                <a:tc>
                  <a:txBody>
                    <a:bodyPr/>
                    <a:lstStyle/>
                    <a:p>
                      <a:pPr algn="ctr"/>
                      <a:r>
                        <a:rPr lang="en-US" dirty="0"/>
                        <a:t>7</a:t>
                      </a:r>
                    </a:p>
                  </a:txBody>
                  <a:tcPr/>
                </a:tc>
                <a:tc>
                  <a:txBody>
                    <a:bodyPr/>
                    <a:lstStyle/>
                    <a:p>
                      <a:pPr algn="ctr"/>
                      <a:r>
                        <a:rPr lang="en-US" dirty="0"/>
                        <a:t>4</a:t>
                      </a:r>
                    </a:p>
                  </a:txBody>
                  <a:tcPr/>
                </a:tc>
                <a:extLst>
                  <a:ext uri="{0D108BD9-81ED-4DB2-BD59-A6C34878D82A}">
                    <a16:rowId xmlns:a16="http://schemas.microsoft.com/office/drawing/2014/main" val="10002"/>
                  </a:ext>
                </a:extLst>
              </a:tr>
              <a:tr h="370840">
                <a:tc>
                  <a:txBody>
                    <a:bodyPr/>
                    <a:lstStyle/>
                    <a:p>
                      <a:pPr algn="ctr"/>
                      <a:r>
                        <a:rPr lang="en-US" dirty="0"/>
                        <a:t>4</a:t>
                      </a:r>
                    </a:p>
                  </a:txBody>
                  <a:tcPr/>
                </a:tc>
                <a:tc>
                  <a:txBody>
                    <a:bodyPr/>
                    <a:lstStyle/>
                    <a:p>
                      <a:pPr algn="ctr"/>
                      <a:r>
                        <a:rPr lang="en-US" dirty="0"/>
                        <a:t>7</a:t>
                      </a:r>
                    </a:p>
                  </a:txBody>
                  <a:tcPr/>
                </a:tc>
                <a:tc>
                  <a:txBody>
                    <a:bodyPr/>
                    <a:lstStyle/>
                    <a:p>
                      <a:pPr algn="ctr"/>
                      <a:r>
                        <a:rPr lang="en-US" dirty="0"/>
                        <a:t>5</a:t>
                      </a:r>
                    </a:p>
                  </a:txBody>
                  <a:tcPr/>
                </a:tc>
                <a:tc>
                  <a:txBody>
                    <a:bodyPr/>
                    <a:lstStyle/>
                    <a:p>
                      <a:pPr algn="ctr"/>
                      <a:r>
                        <a:rPr lang="en-US" dirty="0"/>
                        <a:t>7</a:t>
                      </a:r>
                    </a:p>
                  </a:txBody>
                  <a:tcPr/>
                </a:tc>
                <a:tc>
                  <a:txBody>
                    <a:bodyPr/>
                    <a:lstStyle/>
                    <a:p>
                      <a:pPr algn="ctr"/>
                      <a:r>
                        <a:rPr lang="en-US" dirty="0"/>
                        <a:t>4</a:t>
                      </a:r>
                    </a:p>
                  </a:txBody>
                  <a:tcPr/>
                </a:tc>
                <a:extLst>
                  <a:ext uri="{0D108BD9-81ED-4DB2-BD59-A6C34878D82A}">
                    <a16:rowId xmlns:a16="http://schemas.microsoft.com/office/drawing/2014/main" val="10003"/>
                  </a:ext>
                </a:extLst>
              </a:tr>
              <a:tr h="370840">
                <a:tc>
                  <a:txBody>
                    <a:bodyPr/>
                    <a:lstStyle/>
                    <a:p>
                      <a:pPr algn="ctr"/>
                      <a:r>
                        <a:rPr lang="en-US" dirty="0"/>
                        <a:t>2</a:t>
                      </a:r>
                    </a:p>
                  </a:txBody>
                  <a:tcPr/>
                </a:tc>
                <a:tc>
                  <a:txBody>
                    <a:bodyPr/>
                    <a:lstStyle/>
                    <a:p>
                      <a:pPr algn="ctr"/>
                      <a:r>
                        <a:rPr lang="en-US" dirty="0"/>
                        <a:t>2</a:t>
                      </a:r>
                    </a:p>
                  </a:txBody>
                  <a:tcPr/>
                </a:tc>
                <a:tc>
                  <a:txBody>
                    <a:bodyPr/>
                    <a:lstStyle/>
                    <a:p>
                      <a:pPr algn="ctr"/>
                      <a:r>
                        <a:rPr lang="en-US" dirty="0"/>
                        <a:t>2</a:t>
                      </a:r>
                    </a:p>
                  </a:txBody>
                  <a:tcPr/>
                </a:tc>
                <a:tc>
                  <a:txBody>
                    <a:bodyPr/>
                    <a:lstStyle/>
                    <a:p>
                      <a:pPr algn="ctr"/>
                      <a:r>
                        <a:rPr lang="en-US" dirty="0"/>
                        <a:t>4</a:t>
                      </a:r>
                    </a:p>
                  </a:txBody>
                  <a:tcPr/>
                </a:tc>
                <a:tc>
                  <a:txBody>
                    <a:bodyPr/>
                    <a:lstStyle/>
                    <a:p>
                      <a:pPr algn="ctr"/>
                      <a:r>
                        <a:rPr lang="en-US" dirty="0"/>
                        <a:t>2</a:t>
                      </a:r>
                    </a:p>
                  </a:txBody>
                  <a:tcPr/>
                </a:tc>
                <a:extLst>
                  <a:ext uri="{0D108BD9-81ED-4DB2-BD59-A6C34878D82A}">
                    <a16:rowId xmlns:a16="http://schemas.microsoft.com/office/drawing/2014/main" val="10004"/>
                  </a:ext>
                </a:extLst>
              </a:tr>
            </a:tbl>
          </a:graphicData>
        </a:graphic>
      </p:graphicFrame>
      <p:sp>
        <p:nvSpPr>
          <p:cNvPr id="4" name="Date Placeholder 3">
            <a:extLst>
              <a:ext uri="{FF2B5EF4-FFF2-40B4-BE49-F238E27FC236}">
                <a16:creationId xmlns:a16="http://schemas.microsoft.com/office/drawing/2014/main" id="{F21B51C8-23B7-4173-9328-BEA8C50DAF06}"/>
              </a:ext>
            </a:extLst>
          </p:cNvPr>
          <p:cNvSpPr>
            <a:spLocks noGrp="1"/>
          </p:cNvSpPr>
          <p:nvPr>
            <p:ph type="dt" sz="quarter" idx="10"/>
          </p:nvPr>
        </p:nvSpPr>
        <p:spPr/>
        <p:txBody>
          <a:bodyPr/>
          <a:lstStyle/>
          <a:p>
            <a:pPr>
              <a:defRPr/>
            </a:pPr>
            <a:fld id="{E1000D93-3407-4A81-B9EF-59FFBA54D772}"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DAD19F33-9910-48D5-81B2-25E1BEEF34FF}"/>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90193" name="Slide Number Placeholder 5">
            <a:extLst>
              <a:ext uri="{FF2B5EF4-FFF2-40B4-BE49-F238E27FC236}">
                <a16:creationId xmlns:a16="http://schemas.microsoft.com/office/drawing/2014/main" id="{30A1F2C5-C498-4ACD-B40D-C20C42A392E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4052D967-5E6B-49F7-A083-40E35AA9F9AF}" type="slidenum">
              <a:rPr lang="en-US" altLang="en-US" smtClean="0">
                <a:solidFill>
                  <a:srgbClr val="FFFFFF"/>
                </a:solidFill>
              </a:rPr>
              <a:pPr/>
              <a:t>85</a:t>
            </a:fld>
            <a:endParaRPr lang="en-US" altLang="en-US">
              <a:solidFill>
                <a:srgbClr val="FFFFFF"/>
              </a:solidFill>
            </a:endParaRPr>
          </a:p>
        </p:txBody>
      </p:sp>
      <p:sp>
        <p:nvSpPr>
          <p:cNvPr id="90194" name="TextBox 10">
            <a:extLst>
              <a:ext uri="{FF2B5EF4-FFF2-40B4-BE49-F238E27FC236}">
                <a16:creationId xmlns:a16="http://schemas.microsoft.com/office/drawing/2014/main" id="{2515B684-BB23-4CC7-B03C-AC8593FCA6F0}"/>
              </a:ext>
            </a:extLst>
          </p:cNvPr>
          <p:cNvSpPr txBox="1">
            <a:spLocks noChangeArrowheads="1"/>
          </p:cNvSpPr>
          <p:nvPr/>
        </p:nvSpPr>
        <p:spPr bwMode="auto">
          <a:xfrm>
            <a:off x="2460625" y="2427288"/>
            <a:ext cx="14144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r>
              <a:rPr lang="en-US" altLang="en-US" b="1"/>
              <a:t>Input Image</a:t>
            </a:r>
          </a:p>
        </p:txBody>
      </p:sp>
      <p:sp>
        <p:nvSpPr>
          <p:cNvPr id="90195" name="TextBox 11">
            <a:extLst>
              <a:ext uri="{FF2B5EF4-FFF2-40B4-BE49-F238E27FC236}">
                <a16:creationId xmlns:a16="http://schemas.microsoft.com/office/drawing/2014/main" id="{BFEDDA8C-2D3B-4165-987A-82EAD61493D7}"/>
              </a:ext>
            </a:extLst>
          </p:cNvPr>
          <p:cNvSpPr txBox="1">
            <a:spLocks noChangeArrowheads="1"/>
          </p:cNvSpPr>
          <p:nvPr/>
        </p:nvSpPr>
        <p:spPr bwMode="auto">
          <a:xfrm>
            <a:off x="8148638" y="2427288"/>
            <a:ext cx="1582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r>
              <a:rPr lang="en-US" altLang="en-US" b="1"/>
              <a:t>Output Image</a:t>
            </a:r>
          </a:p>
        </p:txBody>
      </p:sp>
      <p:sp>
        <p:nvSpPr>
          <p:cNvPr id="13" name="Arrow: Right 12">
            <a:extLst>
              <a:ext uri="{FF2B5EF4-FFF2-40B4-BE49-F238E27FC236}">
                <a16:creationId xmlns:a16="http://schemas.microsoft.com/office/drawing/2014/main" id="{BC025A64-9FDA-48EA-809A-F48A75E9CCE6}"/>
              </a:ext>
            </a:extLst>
          </p:cNvPr>
          <p:cNvSpPr/>
          <p:nvPr/>
        </p:nvSpPr>
        <p:spPr>
          <a:xfrm>
            <a:off x="5473700" y="3527425"/>
            <a:ext cx="698500" cy="660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0197" name="TextBox 13">
            <a:extLst>
              <a:ext uri="{FF2B5EF4-FFF2-40B4-BE49-F238E27FC236}">
                <a16:creationId xmlns:a16="http://schemas.microsoft.com/office/drawing/2014/main" id="{B7753269-D9DE-4937-B236-9D3B85D247E5}"/>
              </a:ext>
            </a:extLst>
          </p:cNvPr>
          <p:cNvSpPr txBox="1">
            <a:spLocks noChangeArrowheads="1"/>
          </p:cNvSpPr>
          <p:nvPr/>
        </p:nvSpPr>
        <p:spPr bwMode="auto">
          <a:xfrm>
            <a:off x="1096963" y="1779588"/>
            <a:ext cx="14144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r>
              <a:rPr lang="en-US" altLang="en-US" b="1"/>
              <a:t>Solution:</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D7A60-4957-47FC-BE8A-924F0AC61647}"/>
              </a:ext>
            </a:extLst>
          </p:cNvPr>
          <p:cNvSpPr>
            <a:spLocks noGrp="1"/>
          </p:cNvSpPr>
          <p:nvPr>
            <p:ph type="title"/>
          </p:nvPr>
        </p:nvSpPr>
        <p:spPr/>
        <p:txBody>
          <a:bodyPr/>
          <a:lstStyle/>
          <a:p>
            <a:pPr>
              <a:defRPr/>
            </a:pPr>
            <a:r>
              <a:rPr lang="en-US" dirty="0"/>
              <a:t>Histogram Matching (Specification)</a:t>
            </a:r>
          </a:p>
        </p:txBody>
      </p:sp>
      <p:sp>
        <p:nvSpPr>
          <p:cNvPr id="91139" name="Content Placeholder 2">
            <a:extLst>
              <a:ext uri="{FF2B5EF4-FFF2-40B4-BE49-F238E27FC236}">
                <a16:creationId xmlns:a16="http://schemas.microsoft.com/office/drawing/2014/main" id="{61419328-DE84-4E67-B9F2-E0841A83450F}"/>
              </a:ext>
            </a:extLst>
          </p:cNvPr>
          <p:cNvSpPr>
            <a:spLocks noGrp="1" noChangeArrowheads="1"/>
          </p:cNvSpPr>
          <p:nvPr>
            <p:ph idx="1"/>
          </p:nvPr>
        </p:nvSpPr>
        <p:spPr/>
        <p:txBody>
          <a:bodyPr/>
          <a:lstStyle/>
          <a:p>
            <a:pPr algn="just">
              <a:lnSpc>
                <a:spcPct val="150000"/>
              </a:lnSpc>
              <a:buFont typeface="Wingdings" panose="05000000000000000000" pitchFamily="2" charset="2"/>
              <a:buChar char="v"/>
            </a:pPr>
            <a:r>
              <a:rPr lang="en-US" altLang="en-US" sz="1500"/>
              <a:t>Histogram equalization works for the entire image pixel values. Therefore, it is not a best approach for some applications.</a:t>
            </a:r>
          </a:p>
          <a:p>
            <a:pPr algn="just">
              <a:lnSpc>
                <a:spcPct val="150000"/>
              </a:lnSpc>
              <a:buFont typeface="Wingdings" panose="05000000000000000000" pitchFamily="2" charset="2"/>
              <a:buChar char="v"/>
            </a:pPr>
            <a:r>
              <a:rPr lang="en-US" altLang="en-US" sz="1500"/>
              <a:t>Let’s consider, if we wish to enhance the specific region of an image then histogram equalization fails.</a:t>
            </a:r>
          </a:p>
          <a:p>
            <a:pPr algn="just">
              <a:lnSpc>
                <a:spcPct val="150000"/>
              </a:lnSpc>
              <a:buFont typeface="Wingdings" panose="05000000000000000000" pitchFamily="2" charset="2"/>
              <a:buChar char="v"/>
            </a:pPr>
            <a:r>
              <a:rPr lang="en-US" altLang="en-US" sz="1500"/>
              <a:t>That’s why we will go for a new approach called histogram matching or histogram specification.</a:t>
            </a:r>
          </a:p>
          <a:p>
            <a:pPr algn="just">
              <a:lnSpc>
                <a:spcPct val="150000"/>
              </a:lnSpc>
              <a:buFont typeface="Wingdings" panose="05000000000000000000" pitchFamily="2" charset="2"/>
              <a:buChar char="v"/>
            </a:pPr>
            <a:r>
              <a:rPr lang="en-US" altLang="en-US" sz="1500"/>
              <a:t>The method used to generate a processed image that has a specified histogram is called histogram matching or histogram specification.</a:t>
            </a:r>
          </a:p>
          <a:p>
            <a:pPr algn="just">
              <a:lnSpc>
                <a:spcPct val="150000"/>
              </a:lnSpc>
              <a:buFont typeface="Wingdings" panose="05000000000000000000" pitchFamily="2" charset="2"/>
              <a:buChar char="v"/>
            </a:pPr>
            <a:r>
              <a:rPr lang="en-US" altLang="en-US" sz="1500"/>
              <a:t>In another way, histogram specification method develops a gray level transformation such that the histogram of the output image matches that of the pre-specified histogram of a target image.</a:t>
            </a:r>
          </a:p>
          <a:p>
            <a:pPr algn="just">
              <a:lnSpc>
                <a:spcPct val="150000"/>
              </a:lnSpc>
              <a:buFont typeface="Wingdings" panose="05000000000000000000" pitchFamily="2" charset="2"/>
              <a:buChar char="v"/>
            </a:pPr>
            <a:r>
              <a:rPr lang="en-US" altLang="en-US" sz="1500"/>
              <a:t>The goal of histogram matching is to take an input image and generate an output image based upon a specific histogram or reference histogram.</a:t>
            </a:r>
          </a:p>
          <a:p>
            <a:pPr>
              <a:buFont typeface="Wingdings" panose="05000000000000000000" pitchFamily="2" charset="2"/>
              <a:buChar char="v"/>
            </a:pPr>
            <a:endParaRPr lang="en-US" altLang="en-US" sz="1500"/>
          </a:p>
        </p:txBody>
      </p:sp>
      <p:sp>
        <p:nvSpPr>
          <p:cNvPr id="4" name="Date Placeholder 3">
            <a:extLst>
              <a:ext uri="{FF2B5EF4-FFF2-40B4-BE49-F238E27FC236}">
                <a16:creationId xmlns:a16="http://schemas.microsoft.com/office/drawing/2014/main" id="{807AE110-6E8F-48D6-A2CA-D2EEFCA3611D}"/>
              </a:ext>
            </a:extLst>
          </p:cNvPr>
          <p:cNvSpPr>
            <a:spLocks noGrp="1"/>
          </p:cNvSpPr>
          <p:nvPr>
            <p:ph type="dt" sz="quarter" idx="10"/>
          </p:nvPr>
        </p:nvSpPr>
        <p:spPr/>
        <p:txBody>
          <a:bodyPr/>
          <a:lstStyle/>
          <a:p>
            <a:pPr>
              <a:defRPr/>
            </a:pPr>
            <a:fld id="{2A97AC29-5379-4080-B23E-A66F37C84C54}"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2D1E6367-95FC-462E-AA35-597582CA5665}"/>
              </a:ext>
            </a:extLst>
          </p:cNvPr>
          <p:cNvSpPr>
            <a:spLocks noGrp="1"/>
          </p:cNvSpPr>
          <p:nvPr>
            <p:ph type="ftr" sz="quarter" idx="11"/>
          </p:nvPr>
        </p:nvSpPr>
        <p:spPr/>
        <p:txBody>
          <a:bodyPr/>
          <a:lstStyle/>
          <a:p>
            <a:pPr>
              <a:defRPr/>
            </a:pPr>
            <a:r>
              <a:rPr lang="en-US" dirty="0"/>
              <a:t>Spatial and Intensity Transformation</a:t>
            </a:r>
          </a:p>
        </p:txBody>
      </p:sp>
      <p:sp>
        <p:nvSpPr>
          <p:cNvPr id="91142" name="Slide Number Placeholder 5">
            <a:extLst>
              <a:ext uri="{FF2B5EF4-FFF2-40B4-BE49-F238E27FC236}">
                <a16:creationId xmlns:a16="http://schemas.microsoft.com/office/drawing/2014/main" id="{CE3B8B0A-9632-4995-B7F0-B313CD01953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FB83BDCB-DB64-4155-B760-1E52B2A43FF5}" type="slidenum">
              <a:rPr lang="en-US" altLang="en-US" smtClean="0">
                <a:solidFill>
                  <a:srgbClr val="FFFFFF"/>
                </a:solidFill>
              </a:rPr>
              <a:pPr/>
              <a:t>86</a:t>
            </a:fld>
            <a:endParaRPr lang="en-US" altLang="en-US">
              <a:solidFill>
                <a:srgbClr val="FFFFFF"/>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E22C9-5D17-4362-BFEB-CDA47E336CAE}"/>
              </a:ext>
            </a:extLst>
          </p:cNvPr>
          <p:cNvSpPr>
            <a:spLocks noGrp="1"/>
          </p:cNvSpPr>
          <p:nvPr>
            <p:ph type="title"/>
          </p:nvPr>
        </p:nvSpPr>
        <p:spPr>
          <a:xfrm>
            <a:off x="1096963" y="287338"/>
            <a:ext cx="10058400" cy="1449387"/>
          </a:xfrm>
        </p:spPr>
        <p:txBody>
          <a:bodyPr/>
          <a:lstStyle/>
          <a:p>
            <a:pPr>
              <a:defRPr/>
            </a:pPr>
            <a:r>
              <a:rPr lang="en-US" dirty="0"/>
              <a:t>Histogram Matching (Specification)</a:t>
            </a:r>
          </a:p>
        </p:txBody>
      </p:sp>
      <p:pic>
        <p:nvPicPr>
          <p:cNvPr id="92163" name="Content Placeholder 7">
            <a:extLst>
              <a:ext uri="{FF2B5EF4-FFF2-40B4-BE49-F238E27FC236}">
                <a16:creationId xmlns:a16="http://schemas.microsoft.com/office/drawing/2014/main" id="{35977A22-91D1-4751-9AE6-A28E307B4F99}"/>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096962" y="2441575"/>
            <a:ext cx="4960937" cy="2592388"/>
          </a:xfrm>
        </p:spPr>
      </p:pic>
      <p:pic>
        <p:nvPicPr>
          <p:cNvPr id="92164" name="Content Placeholder 11">
            <a:extLst>
              <a:ext uri="{FF2B5EF4-FFF2-40B4-BE49-F238E27FC236}">
                <a16:creationId xmlns:a16="http://schemas.microsoft.com/office/drawing/2014/main" id="{A3A6E818-9605-49CB-9B51-B6E80D1BE59F}"/>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335713" y="2049463"/>
            <a:ext cx="4876800" cy="3533775"/>
          </a:xfrm>
        </p:spPr>
      </p:pic>
      <p:sp>
        <p:nvSpPr>
          <p:cNvPr id="4" name="Date Placeholder 3">
            <a:extLst>
              <a:ext uri="{FF2B5EF4-FFF2-40B4-BE49-F238E27FC236}">
                <a16:creationId xmlns:a16="http://schemas.microsoft.com/office/drawing/2014/main" id="{06A3080B-586A-4FC2-8ADA-C6A9104AF18E}"/>
              </a:ext>
            </a:extLst>
          </p:cNvPr>
          <p:cNvSpPr>
            <a:spLocks noGrp="1"/>
          </p:cNvSpPr>
          <p:nvPr>
            <p:ph type="dt" sz="quarter" idx="10"/>
          </p:nvPr>
        </p:nvSpPr>
        <p:spPr/>
        <p:txBody>
          <a:bodyPr/>
          <a:lstStyle/>
          <a:p>
            <a:pPr>
              <a:defRPr/>
            </a:pPr>
            <a:fld id="{2A97AC29-5379-4080-B23E-A66F37C84C54}"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CCBFDA2F-495B-4D9D-BE50-0B47B011798B}"/>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92167" name="Slide Number Placeholder 5">
            <a:extLst>
              <a:ext uri="{FF2B5EF4-FFF2-40B4-BE49-F238E27FC236}">
                <a16:creationId xmlns:a16="http://schemas.microsoft.com/office/drawing/2014/main" id="{5C5F3975-D06A-4C3B-A4DF-04275040A1E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7EFB7D39-7B9C-4466-B9F6-CA204240524B}" type="slidenum">
              <a:rPr lang="en-US" altLang="en-US" smtClean="0">
                <a:solidFill>
                  <a:srgbClr val="FFFFFF"/>
                </a:solidFill>
              </a:rPr>
              <a:pPr/>
              <a:t>87</a:t>
            </a:fld>
            <a:endParaRPr lang="en-US" altLang="en-US">
              <a:solidFill>
                <a:srgbClr val="FFFFFF"/>
              </a:solidFill>
            </a:endParaRPr>
          </a:p>
        </p:txBody>
      </p:sp>
      <p:sp>
        <p:nvSpPr>
          <p:cNvPr id="92168" name="TextBox 8">
            <a:extLst>
              <a:ext uri="{FF2B5EF4-FFF2-40B4-BE49-F238E27FC236}">
                <a16:creationId xmlns:a16="http://schemas.microsoft.com/office/drawing/2014/main" id="{D9E40C21-63F1-4E78-82DA-497E912A9173}"/>
              </a:ext>
            </a:extLst>
          </p:cNvPr>
          <p:cNvSpPr txBox="1">
            <a:spLocks noChangeArrowheads="1"/>
          </p:cNvSpPr>
          <p:nvPr/>
        </p:nvSpPr>
        <p:spPr bwMode="auto">
          <a:xfrm>
            <a:off x="4667250" y="5808663"/>
            <a:ext cx="28575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r>
              <a:rPr lang="en-US" altLang="en-US" sz="1600" b="1"/>
              <a:t>Figure 23: </a:t>
            </a:r>
            <a:r>
              <a:rPr lang="en-US" altLang="en-US" sz="1600"/>
              <a:t>Histogram Matching  </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29DF1-A5DD-4602-A871-2A34E9D4A931}"/>
              </a:ext>
            </a:extLst>
          </p:cNvPr>
          <p:cNvSpPr>
            <a:spLocks noGrp="1"/>
          </p:cNvSpPr>
          <p:nvPr>
            <p:ph type="title"/>
          </p:nvPr>
        </p:nvSpPr>
        <p:spPr/>
        <p:txBody>
          <a:bodyPr/>
          <a:lstStyle/>
          <a:p>
            <a:pPr>
              <a:defRPr/>
            </a:pPr>
            <a:r>
              <a:rPr lang="en-US" dirty="0"/>
              <a:t>Histogram Matching (Specification)</a:t>
            </a:r>
          </a:p>
        </p:txBody>
      </p:sp>
      <p:sp>
        <p:nvSpPr>
          <p:cNvPr id="88067" name="Content Placeholder 2">
            <a:extLst>
              <a:ext uri="{FF2B5EF4-FFF2-40B4-BE49-F238E27FC236}">
                <a16:creationId xmlns:a16="http://schemas.microsoft.com/office/drawing/2014/main" id="{7994A69B-12E0-4631-8055-1D088B1A4206}"/>
              </a:ext>
            </a:extLst>
          </p:cNvPr>
          <p:cNvSpPr>
            <a:spLocks noGrp="1" noChangeArrowheads="1"/>
          </p:cNvSpPr>
          <p:nvPr>
            <p:ph idx="1"/>
          </p:nvPr>
        </p:nvSpPr>
        <p:spPr>
          <a:xfrm>
            <a:off x="1096963" y="1846263"/>
            <a:ext cx="10058400" cy="4411662"/>
          </a:xfrm>
        </p:spPr>
        <p:txBody>
          <a:bodyPr/>
          <a:lstStyle/>
          <a:p>
            <a:pPr algn="just">
              <a:lnSpc>
                <a:spcPct val="150000"/>
              </a:lnSpc>
              <a:buFont typeface="Wingdings" panose="05000000000000000000" pitchFamily="2" charset="2"/>
              <a:buChar char="v"/>
              <a:defRPr/>
            </a:pPr>
            <a:r>
              <a:rPr lang="en-US" altLang="en-US" sz="1800" b="1" dirty="0"/>
              <a:t>Mapping function can be found in three steps:</a:t>
            </a:r>
          </a:p>
          <a:p>
            <a:pPr marL="342900" indent="-342900" algn="just">
              <a:lnSpc>
                <a:spcPct val="150000"/>
              </a:lnSpc>
              <a:buFont typeface="+mj-lt"/>
              <a:buAutoNum type="arabicPeriod"/>
              <a:defRPr/>
            </a:pPr>
            <a:r>
              <a:rPr lang="en-US" altLang="en-US" sz="1800" dirty="0"/>
              <a:t>Equalize the histogram of the input image.</a:t>
            </a:r>
          </a:p>
          <a:p>
            <a:pPr marL="342900" indent="-342900" algn="just">
              <a:lnSpc>
                <a:spcPct val="150000"/>
              </a:lnSpc>
              <a:buFont typeface="+mj-lt"/>
              <a:buAutoNum type="arabicPeriod"/>
              <a:defRPr/>
            </a:pPr>
            <a:r>
              <a:rPr lang="en-US" altLang="en-US" sz="1800" dirty="0"/>
              <a:t>Equalize the specified histogram.</a:t>
            </a:r>
          </a:p>
          <a:p>
            <a:pPr marL="342900" indent="-342900" algn="just">
              <a:lnSpc>
                <a:spcPct val="150000"/>
              </a:lnSpc>
              <a:buFont typeface="+mj-lt"/>
              <a:buAutoNum type="arabicPeriod"/>
              <a:defRPr/>
            </a:pPr>
            <a:r>
              <a:rPr lang="en-US" altLang="en-US" sz="1800" dirty="0"/>
              <a:t>Relate the two equalized histograms.</a:t>
            </a:r>
          </a:p>
          <a:p>
            <a:pPr marL="0" indent="0" algn="just">
              <a:lnSpc>
                <a:spcPct val="150000"/>
              </a:lnSpc>
              <a:buNone/>
              <a:defRPr/>
            </a:pPr>
            <a:r>
              <a:rPr lang="en-US" sz="1800" dirty="0"/>
              <a:t>For example, suppose the pixel value 10 in the original image gets mapped to 20 in the equalized image. Then we will see what value in Specified image gets mapped to 20 in the equalized image and let’s say that this value is 28. So, we can say that 10 in the original image gets mapped to 28 in the specified image.</a:t>
            </a:r>
            <a:endParaRPr lang="en-US" altLang="en-US" sz="1800" dirty="0"/>
          </a:p>
        </p:txBody>
      </p:sp>
      <p:sp>
        <p:nvSpPr>
          <p:cNvPr id="4" name="Date Placeholder 3">
            <a:extLst>
              <a:ext uri="{FF2B5EF4-FFF2-40B4-BE49-F238E27FC236}">
                <a16:creationId xmlns:a16="http://schemas.microsoft.com/office/drawing/2014/main" id="{8FB8E1D3-024F-4CAF-BFEC-345698B8BAAA}"/>
              </a:ext>
            </a:extLst>
          </p:cNvPr>
          <p:cNvSpPr>
            <a:spLocks noGrp="1"/>
          </p:cNvSpPr>
          <p:nvPr>
            <p:ph type="dt" sz="quarter" idx="10"/>
          </p:nvPr>
        </p:nvSpPr>
        <p:spPr/>
        <p:txBody>
          <a:bodyPr/>
          <a:lstStyle/>
          <a:p>
            <a:pPr>
              <a:defRPr/>
            </a:pPr>
            <a:fld id="{2A97AC29-5379-4080-B23E-A66F37C84C54}"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9B20461C-0AB6-48BE-82F6-F34B968EC4AE}"/>
              </a:ext>
            </a:extLst>
          </p:cNvPr>
          <p:cNvSpPr>
            <a:spLocks noGrp="1"/>
          </p:cNvSpPr>
          <p:nvPr>
            <p:ph type="ftr" sz="quarter" idx="11"/>
          </p:nvPr>
        </p:nvSpPr>
        <p:spPr/>
        <p:txBody>
          <a:bodyPr/>
          <a:lstStyle/>
          <a:p>
            <a:pPr>
              <a:defRPr/>
            </a:pPr>
            <a:r>
              <a:rPr lang="en-US" dirty="0"/>
              <a:t>Spatial and Intensity Transformation</a:t>
            </a:r>
          </a:p>
        </p:txBody>
      </p:sp>
      <p:sp>
        <p:nvSpPr>
          <p:cNvPr id="93190" name="Slide Number Placeholder 5">
            <a:extLst>
              <a:ext uri="{FF2B5EF4-FFF2-40B4-BE49-F238E27FC236}">
                <a16:creationId xmlns:a16="http://schemas.microsoft.com/office/drawing/2014/main" id="{9D41294D-D778-4903-9B4D-34F5AA998FD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334E09AD-6E23-405E-A53A-A0C9FA4FA536}" type="slidenum">
              <a:rPr lang="en-US" altLang="en-US" smtClean="0">
                <a:solidFill>
                  <a:srgbClr val="FFFFFF"/>
                </a:solidFill>
              </a:rPr>
              <a:pPr/>
              <a:t>88</a:t>
            </a:fld>
            <a:endParaRPr lang="en-US" altLang="en-US">
              <a:solidFill>
                <a:srgbClr val="FFFFFF"/>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D2BB5-D3E3-4D54-B217-649FE018A67F}"/>
              </a:ext>
            </a:extLst>
          </p:cNvPr>
          <p:cNvSpPr>
            <a:spLocks noGrp="1"/>
          </p:cNvSpPr>
          <p:nvPr>
            <p:ph type="title"/>
          </p:nvPr>
        </p:nvSpPr>
        <p:spPr/>
        <p:txBody>
          <a:bodyPr/>
          <a:lstStyle/>
          <a:p>
            <a:pPr>
              <a:defRPr/>
            </a:pPr>
            <a:r>
              <a:rPr lang="en-US" dirty="0"/>
              <a:t>Histogram Specification</a:t>
            </a:r>
          </a:p>
        </p:txBody>
      </p:sp>
      <p:sp>
        <p:nvSpPr>
          <p:cNvPr id="3" name="Content Placeholder 2">
            <a:extLst>
              <a:ext uri="{FF2B5EF4-FFF2-40B4-BE49-F238E27FC236}">
                <a16:creationId xmlns:a16="http://schemas.microsoft.com/office/drawing/2014/main" id="{8761EBE5-FA90-4ED5-A6E1-DB2B4A8A7AE1}"/>
              </a:ext>
            </a:extLst>
          </p:cNvPr>
          <p:cNvSpPr>
            <a:spLocks noGrp="1" noRot="1" noChangeAspect="1" noMove="1" noResize="1" noEditPoints="1" noAdjustHandles="1" noChangeArrowheads="1" noChangeShapeType="1" noTextEdit="1"/>
          </p:cNvSpPr>
          <p:nvPr>
            <p:ph idx="1"/>
          </p:nvPr>
        </p:nvSpPr>
        <p:spPr>
          <a:blipFill>
            <a:blip r:embed="rId2"/>
            <a:stretch>
              <a:fillRect l="-1152"/>
            </a:stretch>
          </a:blipFill>
        </p:spPr>
        <p:txBody>
          <a:bodyPr/>
          <a:lstStyle/>
          <a:p>
            <a:pPr>
              <a:defRPr/>
            </a:pPr>
            <a:r>
              <a:rPr lang="en-US" dirty="0">
                <a:noFill/>
              </a:rPr>
              <a:t> </a:t>
            </a:r>
          </a:p>
        </p:txBody>
      </p:sp>
      <p:sp>
        <p:nvSpPr>
          <p:cNvPr id="4" name="Date Placeholder 3">
            <a:extLst>
              <a:ext uri="{FF2B5EF4-FFF2-40B4-BE49-F238E27FC236}">
                <a16:creationId xmlns:a16="http://schemas.microsoft.com/office/drawing/2014/main" id="{A0A5C6F5-D933-4333-B55F-E49DEAF77008}"/>
              </a:ext>
            </a:extLst>
          </p:cNvPr>
          <p:cNvSpPr>
            <a:spLocks noGrp="1"/>
          </p:cNvSpPr>
          <p:nvPr>
            <p:ph type="dt" sz="quarter" idx="10"/>
          </p:nvPr>
        </p:nvSpPr>
        <p:spPr/>
        <p:txBody>
          <a:bodyPr/>
          <a:lstStyle/>
          <a:p>
            <a:pPr>
              <a:defRPr/>
            </a:pPr>
            <a:fld id="{B4F33F86-3858-4CE0-A330-28CC9123C65B}"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5AAAEAFD-9855-4727-9B14-9E44445B875E}"/>
              </a:ext>
            </a:extLst>
          </p:cNvPr>
          <p:cNvSpPr>
            <a:spLocks noGrp="1"/>
          </p:cNvSpPr>
          <p:nvPr>
            <p:ph type="ftr" sz="quarter" idx="11"/>
          </p:nvPr>
        </p:nvSpPr>
        <p:spPr/>
        <p:txBody>
          <a:bodyPr/>
          <a:lstStyle/>
          <a:p>
            <a:pPr>
              <a:defRPr/>
            </a:pPr>
            <a:r>
              <a:rPr lang="en-US" dirty="0"/>
              <a:t>Spatial and Intensity Transformation</a:t>
            </a:r>
          </a:p>
        </p:txBody>
      </p:sp>
      <p:sp>
        <p:nvSpPr>
          <p:cNvPr id="94214" name="Slide Number Placeholder 5">
            <a:extLst>
              <a:ext uri="{FF2B5EF4-FFF2-40B4-BE49-F238E27FC236}">
                <a16:creationId xmlns:a16="http://schemas.microsoft.com/office/drawing/2014/main" id="{0EFFD7AA-BACB-4C07-9B6B-FBC168E1680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4486E9EC-2FC1-4BCB-9088-AF3DCCBF0021}" type="slidenum">
              <a:rPr lang="en-US" altLang="en-US" smtClean="0">
                <a:solidFill>
                  <a:srgbClr val="FFFFFF"/>
                </a:solidFill>
              </a:rPr>
              <a:pPr/>
              <a:t>89</a:t>
            </a:fld>
            <a:endParaRPr lang="en-US" altLang="en-US">
              <a:solidFill>
                <a:srgbClr val="FFFFFF"/>
              </a:solidFill>
            </a:endParaRPr>
          </a:p>
        </p:txBody>
      </p:sp>
      <p:sp>
        <p:nvSpPr>
          <p:cNvPr id="94215" name="TextBox 7">
            <a:extLst>
              <a:ext uri="{FF2B5EF4-FFF2-40B4-BE49-F238E27FC236}">
                <a16:creationId xmlns:a16="http://schemas.microsoft.com/office/drawing/2014/main" id="{1CFDB86C-4080-4A76-8090-0AD06D866586}"/>
              </a:ext>
            </a:extLst>
          </p:cNvPr>
          <p:cNvSpPr txBox="1">
            <a:spLocks noChangeArrowheads="1"/>
          </p:cNvSpPr>
          <p:nvPr/>
        </p:nvSpPr>
        <p:spPr bwMode="auto">
          <a:xfrm>
            <a:off x="3629025" y="1912938"/>
            <a:ext cx="85725" cy="368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r>
              <a:rPr lang="en-US" altLang="en-US"/>
              <a:t>z</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434" name="Straight Arrow Connector 4">
            <a:extLst>
              <a:ext uri="{FF2B5EF4-FFF2-40B4-BE49-F238E27FC236}">
                <a16:creationId xmlns:a16="http://schemas.microsoft.com/office/drawing/2014/main" id="{F712EBA1-6FAD-428D-B1F3-3EE73E9202BC}"/>
              </a:ext>
            </a:extLst>
          </p:cNvPr>
          <p:cNvCxnSpPr>
            <a:cxnSpLocks noChangeShapeType="1"/>
          </p:cNvCxnSpPr>
          <p:nvPr/>
        </p:nvCxnSpPr>
        <p:spPr bwMode="auto">
          <a:xfrm>
            <a:off x="4286250" y="3143250"/>
            <a:ext cx="2762250" cy="0"/>
          </a:xfrm>
          <a:prstGeom prst="straightConnector1">
            <a:avLst/>
          </a:prstGeom>
          <a:noFill/>
          <a:ln w="2857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8435" name="Straight Arrow Connector 5">
            <a:extLst>
              <a:ext uri="{FF2B5EF4-FFF2-40B4-BE49-F238E27FC236}">
                <a16:creationId xmlns:a16="http://schemas.microsoft.com/office/drawing/2014/main" id="{AF195EB9-BD6A-4D99-B8E4-32C176823019}"/>
              </a:ext>
            </a:extLst>
          </p:cNvPr>
          <p:cNvCxnSpPr>
            <a:cxnSpLocks/>
          </p:cNvCxnSpPr>
          <p:nvPr/>
        </p:nvCxnSpPr>
        <p:spPr bwMode="auto">
          <a:xfrm rot="5400000">
            <a:off x="2905125" y="4524375"/>
            <a:ext cx="2762250" cy="0"/>
          </a:xfrm>
          <a:prstGeom prst="straightConnector1">
            <a:avLst/>
          </a:prstGeom>
          <a:noFill/>
          <a:ln w="2857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8436" name="TextBox 6">
            <a:extLst>
              <a:ext uri="{FF2B5EF4-FFF2-40B4-BE49-F238E27FC236}">
                <a16:creationId xmlns:a16="http://schemas.microsoft.com/office/drawing/2014/main" id="{85941C73-75E7-48F7-9EF0-77BFFFD9C47F}"/>
              </a:ext>
            </a:extLst>
          </p:cNvPr>
          <p:cNvSpPr txBox="1">
            <a:spLocks noChangeArrowheads="1"/>
          </p:cNvSpPr>
          <p:nvPr/>
        </p:nvSpPr>
        <p:spPr bwMode="auto">
          <a:xfrm>
            <a:off x="4121150" y="5853113"/>
            <a:ext cx="4048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2400" b="1"/>
              <a:t>x</a:t>
            </a:r>
          </a:p>
        </p:txBody>
      </p:sp>
      <p:sp>
        <p:nvSpPr>
          <p:cNvPr id="18437" name="TextBox 7">
            <a:extLst>
              <a:ext uri="{FF2B5EF4-FFF2-40B4-BE49-F238E27FC236}">
                <a16:creationId xmlns:a16="http://schemas.microsoft.com/office/drawing/2014/main" id="{83DEBB7E-8C68-4716-8935-6A634F6285D7}"/>
              </a:ext>
            </a:extLst>
          </p:cNvPr>
          <p:cNvSpPr txBox="1">
            <a:spLocks noChangeArrowheads="1"/>
          </p:cNvSpPr>
          <p:nvPr/>
        </p:nvSpPr>
        <p:spPr bwMode="auto">
          <a:xfrm>
            <a:off x="7048500" y="2846388"/>
            <a:ext cx="4048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2400" b="1"/>
              <a:t>y</a:t>
            </a:r>
          </a:p>
        </p:txBody>
      </p:sp>
      <p:sp>
        <p:nvSpPr>
          <p:cNvPr id="18438" name="TextBox 8">
            <a:extLst>
              <a:ext uri="{FF2B5EF4-FFF2-40B4-BE49-F238E27FC236}">
                <a16:creationId xmlns:a16="http://schemas.microsoft.com/office/drawing/2014/main" id="{9984CC0A-7CE3-44CF-8AB0-0B48B6E73F9F}"/>
              </a:ext>
            </a:extLst>
          </p:cNvPr>
          <p:cNvSpPr txBox="1">
            <a:spLocks noChangeArrowheads="1"/>
          </p:cNvSpPr>
          <p:nvPr/>
        </p:nvSpPr>
        <p:spPr bwMode="auto">
          <a:xfrm>
            <a:off x="3429000" y="3013075"/>
            <a:ext cx="8572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Origin</a:t>
            </a:r>
          </a:p>
        </p:txBody>
      </p:sp>
      <p:sp>
        <p:nvSpPr>
          <p:cNvPr id="18439" name="Rectangle 9">
            <a:extLst>
              <a:ext uri="{FF2B5EF4-FFF2-40B4-BE49-F238E27FC236}">
                <a16:creationId xmlns:a16="http://schemas.microsoft.com/office/drawing/2014/main" id="{366ADABA-41C7-455B-B35A-B3CA08CDE34A}"/>
              </a:ext>
            </a:extLst>
          </p:cNvPr>
          <p:cNvSpPr>
            <a:spLocks noChangeArrowheads="1"/>
          </p:cNvSpPr>
          <p:nvPr/>
        </p:nvSpPr>
        <p:spPr bwMode="auto">
          <a:xfrm>
            <a:off x="6002338" y="4167188"/>
            <a:ext cx="160337" cy="150812"/>
          </a:xfrm>
          <a:prstGeom prst="rect">
            <a:avLst/>
          </a:prstGeom>
          <a:solidFill>
            <a:schemeClr val="accent1"/>
          </a:solidFill>
          <a:ln w="9525" algn="ctr">
            <a:solidFill>
              <a:schemeClr val="tx1"/>
            </a:solidFill>
            <a:round/>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sz="2400"/>
          </a:p>
        </p:txBody>
      </p:sp>
      <p:sp>
        <p:nvSpPr>
          <p:cNvPr id="18440" name="TextBox 10">
            <a:extLst>
              <a:ext uri="{FF2B5EF4-FFF2-40B4-BE49-F238E27FC236}">
                <a16:creationId xmlns:a16="http://schemas.microsoft.com/office/drawing/2014/main" id="{0FFB75C8-86D2-49E8-8ABA-481C965A4223}"/>
              </a:ext>
            </a:extLst>
          </p:cNvPr>
          <p:cNvSpPr txBox="1">
            <a:spLocks noChangeArrowheads="1"/>
          </p:cNvSpPr>
          <p:nvPr/>
        </p:nvSpPr>
        <p:spPr bwMode="auto">
          <a:xfrm>
            <a:off x="3429000" y="3013075"/>
            <a:ext cx="8572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b="1"/>
              <a:t>Origin</a:t>
            </a:r>
          </a:p>
        </p:txBody>
      </p:sp>
      <p:sp>
        <p:nvSpPr>
          <p:cNvPr id="18441" name="TextBox 11">
            <a:extLst>
              <a:ext uri="{FF2B5EF4-FFF2-40B4-BE49-F238E27FC236}">
                <a16:creationId xmlns:a16="http://schemas.microsoft.com/office/drawing/2014/main" id="{ED1EF78D-E3D8-4453-A3D0-1428705AC2D7}"/>
              </a:ext>
            </a:extLst>
          </p:cNvPr>
          <p:cNvSpPr txBox="1">
            <a:spLocks noChangeArrowheads="1"/>
          </p:cNvSpPr>
          <p:nvPr/>
        </p:nvSpPr>
        <p:spPr bwMode="auto">
          <a:xfrm>
            <a:off x="5761038" y="4289425"/>
            <a:ext cx="8588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a:t>Pixel</a:t>
            </a:r>
          </a:p>
        </p:txBody>
      </p:sp>
      <p:sp>
        <p:nvSpPr>
          <p:cNvPr id="6" name="Title 5">
            <a:extLst>
              <a:ext uri="{FF2B5EF4-FFF2-40B4-BE49-F238E27FC236}">
                <a16:creationId xmlns:a16="http://schemas.microsoft.com/office/drawing/2014/main" id="{9C5025F7-02F8-437E-BAF7-1D2901442710}"/>
              </a:ext>
            </a:extLst>
          </p:cNvPr>
          <p:cNvSpPr>
            <a:spLocks noGrp="1"/>
          </p:cNvSpPr>
          <p:nvPr>
            <p:ph type="title"/>
          </p:nvPr>
        </p:nvSpPr>
        <p:spPr/>
        <p:txBody>
          <a:bodyPr/>
          <a:lstStyle/>
          <a:p>
            <a:pPr eaLnBrk="1" fontAlgn="auto" hangingPunct="1">
              <a:spcAft>
                <a:spcPts val="0"/>
              </a:spcAft>
              <a:defRPr/>
            </a:pPr>
            <a:r>
              <a:rPr lang="en-US" dirty="0">
                <a:solidFill>
                  <a:schemeClr val="tx1">
                    <a:lumMod val="75000"/>
                    <a:lumOff val="25000"/>
                  </a:schemeClr>
                </a:solidFill>
              </a:rPr>
              <a:t>Spatial Domain</a:t>
            </a:r>
          </a:p>
        </p:txBody>
      </p:sp>
      <p:sp>
        <p:nvSpPr>
          <p:cNvPr id="18443" name="Date Placeholder 2">
            <a:extLst>
              <a:ext uri="{FF2B5EF4-FFF2-40B4-BE49-F238E27FC236}">
                <a16:creationId xmlns:a16="http://schemas.microsoft.com/office/drawing/2014/main" id="{8189090F-C640-4065-8FDC-D755EFB0B522}"/>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fontAlgn="base">
              <a:spcBef>
                <a:spcPct val="0"/>
              </a:spcBef>
              <a:spcAft>
                <a:spcPct val="0"/>
              </a:spcAft>
            </a:pPr>
            <a:fld id="{FD0E0B96-7F64-46EB-9108-450F3F7C5952}" type="datetime1">
              <a:rPr lang="en-US" altLang="en-US" smtClean="0">
                <a:solidFill>
                  <a:srgbClr val="FFFFFF"/>
                </a:solidFill>
              </a:rPr>
              <a:pPr fontAlgn="base">
                <a:spcBef>
                  <a:spcPct val="0"/>
                </a:spcBef>
                <a:spcAft>
                  <a:spcPct val="0"/>
                </a:spcAft>
              </a:pPr>
              <a:t>6/2/2023</a:t>
            </a:fld>
            <a:endParaRPr lang="en-US" altLang="en-US">
              <a:solidFill>
                <a:srgbClr val="FFFFFF"/>
              </a:solidFill>
            </a:endParaRPr>
          </a:p>
        </p:txBody>
      </p:sp>
      <p:sp>
        <p:nvSpPr>
          <p:cNvPr id="4" name="Footer Placeholder 3">
            <a:extLst>
              <a:ext uri="{FF2B5EF4-FFF2-40B4-BE49-F238E27FC236}">
                <a16:creationId xmlns:a16="http://schemas.microsoft.com/office/drawing/2014/main" id="{7979E3ED-8710-4734-8704-1495A1F1C4E5}"/>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18445" name="Slide Number Placeholder 4">
            <a:extLst>
              <a:ext uri="{FF2B5EF4-FFF2-40B4-BE49-F238E27FC236}">
                <a16:creationId xmlns:a16="http://schemas.microsoft.com/office/drawing/2014/main" id="{5714CEF5-3BC7-4CA2-A1BB-8FF7238DC86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854573CE-4998-4E30-865D-3F297EF5336F}" type="slidenum">
              <a:rPr lang="en-US" altLang="en-US" smtClean="0">
                <a:solidFill>
                  <a:srgbClr val="FFFFFF"/>
                </a:solidFill>
              </a:rPr>
              <a:pPr/>
              <a:t>9</a:t>
            </a:fld>
            <a:endParaRPr lang="en-US" altLang="en-US">
              <a:solidFill>
                <a:srgbClr val="FFFFFF"/>
              </a:solidFill>
            </a:endParaRPr>
          </a:p>
        </p:txBody>
      </p:sp>
      <p:sp>
        <p:nvSpPr>
          <p:cNvPr id="18446" name="TextBox 8">
            <a:extLst>
              <a:ext uri="{FF2B5EF4-FFF2-40B4-BE49-F238E27FC236}">
                <a16:creationId xmlns:a16="http://schemas.microsoft.com/office/drawing/2014/main" id="{04BC1E69-991C-48F7-B19F-D19A96FCA24F}"/>
              </a:ext>
            </a:extLst>
          </p:cNvPr>
          <p:cNvSpPr txBox="1">
            <a:spLocks noChangeArrowheads="1"/>
          </p:cNvSpPr>
          <p:nvPr/>
        </p:nvSpPr>
        <p:spPr bwMode="auto">
          <a:xfrm>
            <a:off x="996950" y="1636713"/>
            <a:ext cx="10258425" cy="128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pPr algn="just" eaLnBrk="1" hangingPunct="1">
              <a:lnSpc>
                <a:spcPct val="150000"/>
              </a:lnSpc>
              <a:buClr>
                <a:srgbClr val="FFC000"/>
              </a:buClr>
              <a:buFont typeface="Wingdings" panose="05000000000000000000" pitchFamily="2" charset="2"/>
              <a:buChar char="ü"/>
            </a:pPr>
            <a:r>
              <a:rPr lang="en-US" altLang="en-US"/>
              <a:t>Spatial domain deals with image plane itself. </a:t>
            </a:r>
          </a:p>
          <a:p>
            <a:pPr algn="just" eaLnBrk="1" hangingPunct="1">
              <a:lnSpc>
                <a:spcPct val="150000"/>
              </a:lnSpc>
              <a:buClr>
                <a:srgbClr val="FFC000"/>
              </a:buClr>
              <a:buFont typeface="Wingdings" panose="05000000000000000000" pitchFamily="2" charset="2"/>
              <a:buChar char="ü"/>
            </a:pPr>
            <a:r>
              <a:rPr lang="en-US" altLang="en-US"/>
              <a:t>Whenever, we represent an image as f(x, y), here, the (x, y) represents the spatial location of that image.</a:t>
            </a:r>
          </a:p>
          <a:p>
            <a:pPr algn="just" eaLnBrk="1" hangingPunct="1">
              <a:lnSpc>
                <a:spcPct val="150000"/>
              </a:lnSpc>
              <a:buClr>
                <a:srgbClr val="FFC000"/>
              </a:buClr>
              <a:buFont typeface="Wingdings" panose="05000000000000000000" pitchFamily="2" charset="2"/>
              <a:buChar char="ü"/>
            </a:pPr>
            <a:r>
              <a:rPr lang="en-US" altLang="en-US"/>
              <a:t>Here, we directly manipulate and single pixel in the spatial domain.</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C9490-2421-4004-B1FA-C423BD795CC1}"/>
              </a:ext>
            </a:extLst>
          </p:cNvPr>
          <p:cNvSpPr>
            <a:spLocks noGrp="1"/>
          </p:cNvSpPr>
          <p:nvPr>
            <p:ph type="title"/>
          </p:nvPr>
        </p:nvSpPr>
        <p:spPr/>
        <p:txBody>
          <a:bodyPr/>
          <a:lstStyle/>
          <a:p>
            <a:pPr>
              <a:defRPr/>
            </a:pPr>
            <a:r>
              <a:rPr lang="en-US" dirty="0"/>
              <a:t>Histogram Specification</a:t>
            </a:r>
          </a:p>
        </p:txBody>
      </p:sp>
      <p:sp>
        <p:nvSpPr>
          <p:cNvPr id="3" name="Content Placeholder 2">
            <a:extLst>
              <a:ext uri="{FF2B5EF4-FFF2-40B4-BE49-F238E27FC236}">
                <a16:creationId xmlns:a16="http://schemas.microsoft.com/office/drawing/2014/main" id="{FA0D06E2-6ADE-44AE-B0AD-FEFDAF310D1D}"/>
              </a:ext>
            </a:extLst>
          </p:cNvPr>
          <p:cNvSpPr>
            <a:spLocks noGrp="1" noRot="1" noChangeAspect="1" noMove="1" noResize="1" noEditPoints="1" noAdjustHandles="1" noChangeArrowheads="1" noChangeShapeType="1" noTextEdit="1"/>
          </p:cNvSpPr>
          <p:nvPr>
            <p:ph idx="1"/>
          </p:nvPr>
        </p:nvSpPr>
        <p:spPr>
          <a:blipFill>
            <a:blip r:embed="rId2"/>
            <a:stretch>
              <a:fillRect l="-1455" r="-1455"/>
            </a:stretch>
          </a:blipFill>
        </p:spPr>
        <p:txBody>
          <a:bodyPr/>
          <a:lstStyle/>
          <a:p>
            <a:pPr>
              <a:defRPr/>
            </a:pPr>
            <a:r>
              <a:rPr lang="en-US">
                <a:noFill/>
              </a:rPr>
              <a:t> </a:t>
            </a:r>
          </a:p>
        </p:txBody>
      </p:sp>
      <p:sp>
        <p:nvSpPr>
          <p:cNvPr id="4" name="Date Placeholder 3">
            <a:extLst>
              <a:ext uri="{FF2B5EF4-FFF2-40B4-BE49-F238E27FC236}">
                <a16:creationId xmlns:a16="http://schemas.microsoft.com/office/drawing/2014/main" id="{52F17552-CF53-4A67-88B0-68EADA9896EA}"/>
              </a:ext>
            </a:extLst>
          </p:cNvPr>
          <p:cNvSpPr>
            <a:spLocks noGrp="1"/>
          </p:cNvSpPr>
          <p:nvPr>
            <p:ph type="dt" sz="quarter" idx="10"/>
          </p:nvPr>
        </p:nvSpPr>
        <p:spPr/>
        <p:txBody>
          <a:bodyPr/>
          <a:lstStyle/>
          <a:p>
            <a:pPr>
              <a:defRPr/>
            </a:pPr>
            <a:fld id="{B4F33F86-3858-4CE0-A330-28CC9123C65B}"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924A0340-EE00-4072-AC6F-00F884359BDD}"/>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95238" name="Slide Number Placeholder 5">
            <a:extLst>
              <a:ext uri="{FF2B5EF4-FFF2-40B4-BE49-F238E27FC236}">
                <a16:creationId xmlns:a16="http://schemas.microsoft.com/office/drawing/2014/main" id="{E8C32CB4-1847-4748-BF82-3B337E1B6F1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D5E845D0-10A2-45E1-B226-5D1D1EBFADC4}" type="slidenum">
              <a:rPr lang="en-US" altLang="en-US" smtClean="0">
                <a:solidFill>
                  <a:srgbClr val="FFFFFF"/>
                </a:solidFill>
              </a:rPr>
              <a:pPr/>
              <a:t>90</a:t>
            </a:fld>
            <a:endParaRPr lang="en-US" altLang="en-US">
              <a:solidFill>
                <a:srgbClr val="FFFFFF"/>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200BF-A356-426C-9B1C-371ADDD99916}"/>
              </a:ext>
            </a:extLst>
          </p:cNvPr>
          <p:cNvSpPr>
            <a:spLocks noGrp="1"/>
          </p:cNvSpPr>
          <p:nvPr>
            <p:ph type="title"/>
          </p:nvPr>
        </p:nvSpPr>
        <p:spPr/>
        <p:txBody>
          <a:bodyPr/>
          <a:lstStyle/>
          <a:p>
            <a:pPr>
              <a:defRPr/>
            </a:pPr>
            <a:r>
              <a:rPr lang="en-US" dirty="0"/>
              <a:t>Histogram Matching (Specification) </a:t>
            </a:r>
          </a:p>
        </p:txBody>
      </p:sp>
      <p:sp>
        <p:nvSpPr>
          <p:cNvPr id="4" name="Date Placeholder 3">
            <a:extLst>
              <a:ext uri="{FF2B5EF4-FFF2-40B4-BE49-F238E27FC236}">
                <a16:creationId xmlns:a16="http://schemas.microsoft.com/office/drawing/2014/main" id="{93245A26-C530-4BE7-B825-DF45AE2C6629}"/>
              </a:ext>
            </a:extLst>
          </p:cNvPr>
          <p:cNvSpPr>
            <a:spLocks noGrp="1"/>
          </p:cNvSpPr>
          <p:nvPr>
            <p:ph type="dt" sz="quarter" idx="10"/>
          </p:nvPr>
        </p:nvSpPr>
        <p:spPr/>
        <p:txBody>
          <a:bodyPr/>
          <a:lstStyle/>
          <a:p>
            <a:pPr>
              <a:defRPr/>
            </a:pPr>
            <a:fld id="{B4F33F86-3858-4CE0-A330-28CC9123C65B}"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3640E1A2-4655-4585-B115-989DAA048476}"/>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96262" name="Slide Number Placeholder 5">
            <a:extLst>
              <a:ext uri="{FF2B5EF4-FFF2-40B4-BE49-F238E27FC236}">
                <a16:creationId xmlns:a16="http://schemas.microsoft.com/office/drawing/2014/main" id="{F880AE1A-6DBD-4D15-AED2-BA91915A19D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786848B6-DF8D-4D48-B347-A1D4ED2BEF3B}" type="slidenum">
              <a:rPr lang="en-US" altLang="en-US" smtClean="0">
                <a:solidFill>
                  <a:srgbClr val="FFFFFF"/>
                </a:solidFill>
              </a:rPr>
              <a:pPr/>
              <a:t>91</a:t>
            </a:fld>
            <a:endParaRPr lang="en-US" altLang="en-US">
              <a:solidFill>
                <a:srgbClr val="FFFFFF"/>
              </a:solidFill>
            </a:endParaRP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91A8D26-485E-4112-9454-290FE88CEE49}"/>
                  </a:ext>
                </a:extLst>
              </p:cNvPr>
              <p:cNvSpPr/>
              <p:nvPr/>
            </p:nvSpPr>
            <p:spPr>
              <a:xfrm>
                <a:off x="1378634" y="1640205"/>
                <a:ext cx="9833879" cy="4819333"/>
              </a:xfrm>
              <a:prstGeom prst="rect">
                <a:avLst/>
              </a:prstGeom>
            </p:spPr>
            <p:txBody>
              <a:bodyPr wrap="square">
                <a:spAutoFit/>
              </a:bodyPr>
              <a:lstStyle/>
              <a:p>
                <a:pPr marL="0" marR="0">
                  <a:lnSpc>
                    <a:spcPct val="150000"/>
                  </a:lnSpc>
                  <a:spcBef>
                    <a:spcPts val="0"/>
                  </a:spcBef>
                  <a:spcAft>
                    <a:spcPts val="1200"/>
                  </a:spcAft>
                </a:pPr>
                <a:r>
                  <a:rPr lang="en-US" b="1" dirty="0">
                    <a:ea typeface="Calibri" panose="020F0502020204030204" pitchFamily="34" charset="0"/>
                    <a:cs typeface="Times New Roman" panose="02020603050405020304" pitchFamily="18" charset="0"/>
                  </a:rPr>
                  <a:t>Problem01:</a:t>
                </a:r>
                <a:br>
                  <a:rPr lang="en-US" dirty="0">
                    <a:ea typeface="Calibri" panose="020F0502020204030204" pitchFamily="34" charset="0"/>
                    <a:cs typeface="Times New Roman" panose="02020603050405020304" pitchFamily="18" charset="0"/>
                  </a:rPr>
                </a:br>
                <a:r>
                  <a:rPr lang="en-US" dirty="0">
                    <a:ea typeface="Calibri" panose="020F0502020204030204" pitchFamily="34" charset="0"/>
                    <a:cs typeface="Times New Roman" panose="02020603050405020304" pitchFamily="18" charset="0"/>
                  </a:rPr>
                  <a:t>Assuming continuous intensity values, suppose that an image has the intensity PDF,</a:t>
                </a:r>
              </a:p>
              <a:p>
                <a:pPr marL="0" marR="0">
                  <a:lnSpc>
                    <a:spcPct val="150000"/>
                  </a:lnSpc>
                  <a:spcBef>
                    <a:spcPts val="0"/>
                  </a:spcBef>
                  <a:spcAft>
                    <a:spcPts val="1200"/>
                  </a:spcAft>
                </a:pPr>
                <a14:m>
                  <m:oMathPara xmlns:m="http://schemas.openxmlformats.org/officeDocument/2006/math">
                    <m:oMathParaPr>
                      <m:jc m:val="centerGroup"/>
                    </m:oMathParaPr>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𝑝</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𝑟</m:t>
                          </m:r>
                        </m:sub>
                      </m:sSub>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𝑟</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m>
                            <m:mPr>
                              <m:plcHide m:val="on"/>
                              <m:mcs>
                                <m:mc>
                                  <m:mcPr>
                                    <m:count m:val="2"/>
                                    <m:mcJc m:val="center"/>
                                  </m:mcPr>
                                </m:mc>
                              </m:mcs>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mPr>
                            <m:mr>
                              <m:e>
                                <m:f>
                                  <m:f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800">
                                        <a:effectLst/>
                                        <a:latin typeface="Cambria Math" panose="02040503050406030204" pitchFamily="18" charset="0"/>
                                        <a:ea typeface="Calibri" panose="020F0502020204030204" pitchFamily="34" charset="0"/>
                                        <a:cs typeface="Times New Roman" panose="02020603050405020304" pitchFamily="18" charset="0"/>
                                      </a:rPr>
                                      <m:t>2</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𝑟</m:t>
                                    </m:r>
                                  </m:num>
                                  <m:den>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𝐿</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a:effectLst/>
                                        <a:latin typeface="Cambria Math" panose="02040503050406030204" pitchFamily="18" charset="0"/>
                                        <a:ea typeface="Calibri" panose="020F0502020204030204" pitchFamily="34" charset="0"/>
                                        <a:cs typeface="Times New Roman" panose="02020603050405020304" pitchFamily="18" charset="0"/>
                                      </a:rPr>
                                      <m:t>1</m:t>
                                    </m:r>
                                    <m:sSup>
                                      <m:sSup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800">
                                            <a:effectLst/>
                                            <a:latin typeface="Cambria Math" panose="02040503050406030204" pitchFamily="18" charset="0"/>
                                            <a:ea typeface="Calibri" panose="020F0502020204030204" pitchFamily="34" charset="0"/>
                                            <a:cs typeface="Times New Roman" panose="02020603050405020304" pitchFamily="18" charset="0"/>
                                          </a:rPr>
                                          <m:t>)</m:t>
                                        </m:r>
                                      </m:e>
                                      <m:sup>
                                        <m:r>
                                          <a:rPr lang="en-US" sz="1800">
                                            <a:effectLst/>
                                            <a:latin typeface="Cambria Math" panose="02040503050406030204" pitchFamily="18" charset="0"/>
                                            <a:ea typeface="Calibri" panose="020F0502020204030204" pitchFamily="34" charset="0"/>
                                            <a:cs typeface="Times New Roman" panose="02020603050405020304" pitchFamily="18" charset="0"/>
                                          </a:rPr>
                                          <m:t>2</m:t>
                                        </m:r>
                                      </m:sup>
                                    </m:sSup>
                                  </m:den>
                                </m:f>
                              </m:e>
                              <m:e>
                                <m:r>
                                  <a:rPr lang="en-US" sz="1800">
                                    <a:effectLst/>
                                    <a:latin typeface="Cambria Math" panose="02040503050406030204" pitchFamily="18" charset="0"/>
                                    <a:ea typeface="Calibri" panose="020F0502020204030204" pitchFamily="34" charset="0"/>
                                    <a:cs typeface="Times New Roman" panose="02020603050405020304" pitchFamily="18" charset="0"/>
                                  </a:rPr>
                                  <m:t>0≤</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𝑟</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𝐿</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a:effectLst/>
                                    <a:latin typeface="Cambria Math" panose="02040503050406030204" pitchFamily="18" charset="0"/>
                                    <a:ea typeface="Calibri" panose="020F0502020204030204" pitchFamily="34" charset="0"/>
                                    <a:cs typeface="Times New Roman" panose="02020603050405020304" pitchFamily="18" charset="0"/>
                                  </a:rPr>
                                  <m:t>1</m:t>
                                </m:r>
                              </m:e>
                            </m:mr>
                            <m:mr>
                              <m:e>
                                <m:r>
                                  <a:rPr lang="en-US" sz="1800">
                                    <a:effectLst/>
                                    <a:latin typeface="Cambria Math" panose="02040503050406030204" pitchFamily="18" charset="0"/>
                                    <a:ea typeface="Calibri" panose="020F0502020204030204" pitchFamily="34" charset="0"/>
                                    <a:cs typeface="Times New Roman" panose="02020603050405020304" pitchFamily="18" charset="0"/>
                                  </a:rPr>
                                  <m:t>0</m:t>
                                </m:r>
                              </m:e>
                              <m:e>
                                <m:r>
                                  <m:rPr>
                                    <m:nor/>
                                  </m:rPr>
                                  <a:rPr lang="en-US" i="1">
                                    <a:ea typeface="Calibri" panose="020F0502020204030204" pitchFamily="34" charset="0"/>
                                    <a:cs typeface="Times New Roman" panose="02020603050405020304" pitchFamily="18" charset="0"/>
                                  </a:rPr>
                                  <m:t> </m:t>
                                </m:r>
                                <m:r>
                                  <m:rPr>
                                    <m:nor/>
                                  </m:rPr>
                                  <a:rPr lang="en-US">
                                    <a:ea typeface="Calibri" panose="020F0502020204030204" pitchFamily="34" charset="0"/>
                                    <a:cs typeface="Times New Roman" panose="02020603050405020304" pitchFamily="18" charset="0"/>
                                  </a:rPr>
                                  <m:t>Otherwise</m:t>
                                </m:r>
                                <m:r>
                                  <m:rPr>
                                    <m:nor/>
                                  </m:rPr>
                                  <a:rPr lang="en-US" i="1">
                                    <a:ea typeface="Calibri" panose="020F0502020204030204" pitchFamily="34" charset="0"/>
                                    <a:cs typeface="Times New Roman" panose="02020603050405020304" pitchFamily="18" charset="0"/>
                                  </a:rPr>
                                  <m:t> </m:t>
                                </m:r>
                              </m:e>
                            </m:mr>
                          </m:m>
                        </m:e>
                      </m:d>
                    </m:oMath>
                  </m:oMathPara>
                </a14:m>
                <a:endParaRPr lang="en-US" sz="1800" dirty="0">
                  <a:effectLst/>
                  <a:latin typeface="Georgia" panose="02040502050405020303" pitchFamily="18" charset="0"/>
                  <a:ea typeface="Calibri" panose="020F0502020204030204" pitchFamily="34" charset="0"/>
                  <a:cs typeface="Times New Roman" panose="02020603050405020304" pitchFamily="18" charset="0"/>
                </a:endParaRPr>
              </a:p>
              <a:p>
                <a:pPr marL="0" marR="0">
                  <a:lnSpc>
                    <a:spcPct val="150000"/>
                  </a:lnSpc>
                  <a:spcBef>
                    <a:spcPts val="0"/>
                  </a:spcBef>
                  <a:spcAft>
                    <a:spcPts val="1200"/>
                  </a:spcAft>
                </a:pPr>
                <a:r>
                  <a:rPr lang="en-US" dirty="0">
                    <a:ea typeface="Calibri" panose="020F0502020204030204" pitchFamily="34" charset="0"/>
                    <a:cs typeface="Times New Roman" panose="02020603050405020304" pitchFamily="18" charset="0"/>
                  </a:rPr>
                  <a:t>Find the transformation function that will produce an image whose intensity PDF is</a:t>
                </a:r>
                <a:endParaRPr lang="en-US" sz="1800" dirty="0">
                  <a:effectLst/>
                  <a:latin typeface="Georgia" panose="02040502050405020303" pitchFamily="18" charset="0"/>
                  <a:ea typeface="Calibri" panose="020F0502020204030204" pitchFamily="34" charset="0"/>
                  <a:cs typeface="Times New Roman" panose="02020603050405020304" pitchFamily="18" charset="0"/>
                </a:endParaRPr>
              </a:p>
              <a:p>
                <a:pPr marL="0" marR="0">
                  <a:lnSpc>
                    <a:spcPct val="150000"/>
                  </a:lnSpc>
                  <a:spcBef>
                    <a:spcPts val="0"/>
                  </a:spcBef>
                  <a:spcAft>
                    <a:spcPts val="1200"/>
                  </a:spcAft>
                </a:pPr>
                <a14:m>
                  <m:oMathPara xmlns:m="http://schemas.openxmlformats.org/officeDocument/2006/math">
                    <m:oMathParaPr>
                      <m:jc m:val="centerGroup"/>
                    </m:oMathParaPr>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𝑝</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𝑧</m:t>
                          </m:r>
                        </m:sub>
                      </m:sSub>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𝑧</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m>
                            <m:mPr>
                              <m:plcHide m:val="on"/>
                              <m:mcs>
                                <m:mc>
                                  <m:mcPr>
                                    <m:count m:val="2"/>
                                    <m:mcJc m:val="center"/>
                                  </m:mcPr>
                                </m:mc>
                              </m:mcs>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mPr>
                            <m:mr>
                              <m:e>
                                <m:f>
                                  <m:f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800">
                                        <a:effectLst/>
                                        <a:latin typeface="Cambria Math" panose="02040503050406030204" pitchFamily="18" charset="0"/>
                                        <a:ea typeface="Calibri" panose="020F0502020204030204" pitchFamily="34" charset="0"/>
                                        <a:cs typeface="Times New Roman" panose="02020603050405020304" pitchFamily="18" charset="0"/>
                                      </a:rPr>
                                      <m:t>3</m:t>
                                    </m:r>
                                    <m:sSup>
                                      <m:sSup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𝑧</m:t>
                                        </m:r>
                                      </m:e>
                                      <m:sup>
                                        <m:r>
                                          <a:rPr lang="en-US" sz="1800">
                                            <a:effectLst/>
                                            <a:latin typeface="Cambria Math" panose="02040503050406030204" pitchFamily="18" charset="0"/>
                                            <a:ea typeface="Calibri" panose="020F0502020204030204" pitchFamily="34" charset="0"/>
                                            <a:cs typeface="Times New Roman" panose="02020603050405020304" pitchFamily="18" charset="0"/>
                                          </a:rPr>
                                          <m:t>2</m:t>
                                        </m:r>
                                      </m:sup>
                                    </m:sSup>
                                  </m:num>
                                  <m:den>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𝐿</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a:effectLst/>
                                        <a:latin typeface="Cambria Math" panose="02040503050406030204" pitchFamily="18" charset="0"/>
                                        <a:ea typeface="Calibri" panose="020F0502020204030204" pitchFamily="34" charset="0"/>
                                        <a:cs typeface="Times New Roman" panose="02020603050405020304" pitchFamily="18" charset="0"/>
                                      </a:rPr>
                                      <m:t>1</m:t>
                                    </m:r>
                                    <m:sSup>
                                      <m:sSup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800">
                                            <a:effectLst/>
                                            <a:latin typeface="Cambria Math" panose="02040503050406030204" pitchFamily="18" charset="0"/>
                                            <a:ea typeface="Calibri" panose="020F0502020204030204" pitchFamily="34" charset="0"/>
                                            <a:cs typeface="Times New Roman" panose="02020603050405020304" pitchFamily="18" charset="0"/>
                                          </a:rPr>
                                          <m:t>)</m:t>
                                        </m:r>
                                      </m:e>
                                      <m:sup>
                                        <m:r>
                                          <a:rPr lang="en-US" sz="1800">
                                            <a:effectLst/>
                                            <a:latin typeface="Cambria Math" panose="02040503050406030204" pitchFamily="18" charset="0"/>
                                            <a:ea typeface="Calibri" panose="020F0502020204030204" pitchFamily="34" charset="0"/>
                                            <a:cs typeface="Times New Roman" panose="02020603050405020304" pitchFamily="18" charset="0"/>
                                          </a:rPr>
                                          <m:t>3</m:t>
                                        </m:r>
                                      </m:sup>
                                    </m:sSup>
                                  </m:den>
                                </m:f>
                              </m:e>
                              <m:e>
                                <m:r>
                                  <a:rPr lang="en-US" sz="1800">
                                    <a:effectLst/>
                                    <a:latin typeface="Cambria Math" panose="02040503050406030204" pitchFamily="18" charset="0"/>
                                    <a:ea typeface="Calibri" panose="020F0502020204030204" pitchFamily="34" charset="0"/>
                                    <a:cs typeface="Times New Roman" panose="02020603050405020304" pitchFamily="18" charset="0"/>
                                  </a:rPr>
                                  <m:t>0≤</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𝑧</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𝐿</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a:effectLst/>
                                    <a:latin typeface="Cambria Math" panose="02040503050406030204" pitchFamily="18" charset="0"/>
                                    <a:ea typeface="Calibri" panose="020F0502020204030204" pitchFamily="34" charset="0"/>
                                    <a:cs typeface="Times New Roman" panose="02020603050405020304" pitchFamily="18" charset="0"/>
                                  </a:rPr>
                                  <m:t>1</m:t>
                                </m:r>
                              </m:e>
                            </m:mr>
                            <m:mr>
                              <m:e>
                                <m:r>
                                  <a:rPr lang="en-US" sz="1800">
                                    <a:effectLst/>
                                    <a:latin typeface="Cambria Math" panose="02040503050406030204" pitchFamily="18" charset="0"/>
                                    <a:ea typeface="Calibri" panose="020F0502020204030204" pitchFamily="34" charset="0"/>
                                    <a:cs typeface="Times New Roman" panose="02020603050405020304" pitchFamily="18" charset="0"/>
                                  </a:rPr>
                                  <m:t>0</m:t>
                                </m:r>
                              </m:e>
                              <m:e>
                                <m:r>
                                  <m:rPr>
                                    <m:nor/>
                                  </m:rPr>
                                  <a:rPr lang="en-US" i="1">
                                    <a:ea typeface="Calibri" panose="020F0502020204030204" pitchFamily="34" charset="0"/>
                                    <a:cs typeface="Times New Roman" panose="02020603050405020304" pitchFamily="18" charset="0"/>
                                  </a:rPr>
                                  <m:t> </m:t>
                                </m:r>
                                <m:r>
                                  <m:rPr>
                                    <m:nor/>
                                  </m:rPr>
                                  <a:rPr lang="en-US">
                                    <a:ea typeface="Calibri" panose="020F0502020204030204" pitchFamily="34" charset="0"/>
                                    <a:cs typeface="Times New Roman" panose="02020603050405020304" pitchFamily="18" charset="0"/>
                                  </a:rPr>
                                  <m:t>Otherwise</m:t>
                                </m:r>
                                <m:r>
                                  <m:rPr>
                                    <m:nor/>
                                  </m:rPr>
                                  <a:rPr lang="en-US" i="1">
                                    <a:ea typeface="Calibri" panose="020F0502020204030204" pitchFamily="34" charset="0"/>
                                    <a:cs typeface="Times New Roman" panose="02020603050405020304" pitchFamily="18" charset="0"/>
                                  </a:rPr>
                                  <m:t> </m:t>
                                </m:r>
                              </m:e>
                            </m:mr>
                          </m:m>
                        </m:e>
                      </m:d>
                    </m:oMath>
                  </m:oMathPara>
                </a14:m>
                <a:endParaRPr lang="en-US" sz="1800" dirty="0">
                  <a:effectLst/>
                  <a:latin typeface="Georgia" panose="02040502050405020303" pitchFamily="18" charset="0"/>
                  <a:ea typeface="Calibri" panose="020F0502020204030204" pitchFamily="34" charset="0"/>
                  <a:cs typeface="Times New Roman" panose="02020603050405020304" pitchFamily="18" charset="0"/>
                </a:endParaRPr>
              </a:p>
            </p:txBody>
          </p:sp>
        </mc:Choice>
        <mc:Fallback xmlns="">
          <p:sp>
            <p:nvSpPr>
              <p:cNvPr id="7" name="Rectangle 6">
                <a:extLst>
                  <a:ext uri="{FF2B5EF4-FFF2-40B4-BE49-F238E27FC236}">
                    <a16:creationId xmlns:a16="http://schemas.microsoft.com/office/drawing/2014/main" id="{691A8D26-485E-4112-9454-290FE88CEE49}"/>
                  </a:ext>
                </a:extLst>
              </p:cNvPr>
              <p:cNvSpPr>
                <a:spLocks noRot="1" noChangeAspect="1" noMove="1" noResize="1" noEditPoints="1" noAdjustHandles="1" noChangeArrowheads="1" noChangeShapeType="1" noTextEdit="1"/>
              </p:cNvSpPr>
              <p:nvPr/>
            </p:nvSpPr>
            <p:spPr>
              <a:xfrm>
                <a:off x="1378634" y="1640205"/>
                <a:ext cx="9833879" cy="4819333"/>
              </a:xfrm>
              <a:prstGeom prst="rect">
                <a:avLst/>
              </a:prstGeom>
              <a:blipFill>
                <a:blip r:embed="rId2"/>
                <a:stretch>
                  <a:fillRect l="-496"/>
                </a:stretch>
              </a:blipFill>
            </p:spPr>
            <p:txBody>
              <a:bodyPr/>
              <a:lstStyle/>
              <a:p>
                <a:r>
                  <a:rPr lang="en-US">
                    <a:noFill/>
                  </a:rPr>
                  <a:t> </a:t>
                </a:r>
              </a:p>
            </p:txBody>
          </p:sp>
        </mc:Fallback>
      </mc:AlternateContent>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93E37-2133-4698-ADB3-402E769A7BFC}"/>
              </a:ext>
            </a:extLst>
          </p:cNvPr>
          <p:cNvSpPr>
            <a:spLocks noGrp="1"/>
          </p:cNvSpPr>
          <p:nvPr>
            <p:ph type="title"/>
          </p:nvPr>
        </p:nvSpPr>
        <p:spPr/>
        <p:txBody>
          <a:bodyPr/>
          <a:lstStyle/>
          <a:p>
            <a:pPr>
              <a:defRPr/>
            </a:pPr>
            <a:r>
              <a:rPr lang="en-US" dirty="0"/>
              <a:t>Histogram Matching (Specification) </a:t>
            </a:r>
          </a:p>
        </p:txBody>
      </p:sp>
      <p:sp>
        <p:nvSpPr>
          <p:cNvPr id="4" name="Date Placeholder 3">
            <a:extLst>
              <a:ext uri="{FF2B5EF4-FFF2-40B4-BE49-F238E27FC236}">
                <a16:creationId xmlns:a16="http://schemas.microsoft.com/office/drawing/2014/main" id="{128506B0-1419-4E2B-8A85-D24D67ADE2F5}"/>
              </a:ext>
            </a:extLst>
          </p:cNvPr>
          <p:cNvSpPr>
            <a:spLocks noGrp="1"/>
          </p:cNvSpPr>
          <p:nvPr>
            <p:ph type="dt" sz="quarter" idx="10"/>
          </p:nvPr>
        </p:nvSpPr>
        <p:spPr/>
        <p:txBody>
          <a:bodyPr/>
          <a:lstStyle/>
          <a:p>
            <a:pPr>
              <a:defRPr/>
            </a:pPr>
            <a:fld id="{B4F33F86-3858-4CE0-A330-28CC9123C65B}"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32DD5E66-0A3D-41C6-AEAC-4BD9CD9162C6}"/>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97286" name="Slide Number Placeholder 5">
            <a:extLst>
              <a:ext uri="{FF2B5EF4-FFF2-40B4-BE49-F238E27FC236}">
                <a16:creationId xmlns:a16="http://schemas.microsoft.com/office/drawing/2014/main" id="{79942C9F-BE57-4794-9649-E98E4411C10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90504CBC-06AF-4240-9BA7-C465CEFDDF39}" type="slidenum">
              <a:rPr lang="en-US" altLang="en-US" smtClean="0">
                <a:solidFill>
                  <a:srgbClr val="FFFFFF"/>
                </a:solidFill>
              </a:rPr>
              <a:pPr/>
              <a:t>92</a:t>
            </a:fld>
            <a:endParaRPr lang="en-US" altLang="en-US">
              <a:solidFill>
                <a:srgbClr val="FFFFFF"/>
              </a:solidFill>
            </a:endParaRP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3BA14794-CA0B-4EB8-978B-0EFA262187FA}"/>
                  </a:ext>
                </a:extLst>
              </p:cNvPr>
              <p:cNvSpPr>
                <a:spLocks noGrp="1"/>
              </p:cNvSpPr>
              <p:nvPr>
                <p:ph idx="1"/>
              </p:nvPr>
            </p:nvSpPr>
            <p:spPr/>
            <p:txBody>
              <a:bodyPr/>
              <a:lstStyle/>
              <a:p>
                <a:pPr marL="0" indent="0">
                  <a:buNone/>
                </a:pPr>
                <a:r>
                  <a:rPr lang="en-US" b="1" dirty="0">
                    <a:solidFill>
                      <a:schemeClr val="tx1"/>
                    </a:solidFill>
                  </a:rPr>
                  <a:t>Solution 01:</a:t>
                </a:r>
                <a:br>
                  <a:rPr lang="en-US" b="1" dirty="0">
                    <a:solidFill>
                      <a:schemeClr val="tx1"/>
                    </a:solidFill>
                  </a:rPr>
                </a:br>
                <a:r>
                  <a:rPr lang="en-US" dirty="0">
                    <a:solidFill>
                      <a:schemeClr val="tx1"/>
                    </a:solidFill>
                  </a:rPr>
                  <a:t>First, we find the histogram equalization transformation for the interval </a:t>
                </a:r>
                <a14:m>
                  <m:oMath xmlns:m="http://schemas.openxmlformats.org/officeDocument/2006/math">
                    <m:r>
                      <a:rPr lang="en-US">
                        <a:solidFill>
                          <a:schemeClr val="tx1"/>
                        </a:solidFill>
                        <a:latin typeface="Cambria Math" panose="02040503050406030204" pitchFamily="18" charset="0"/>
                      </a:rPr>
                      <m:t>[0</m:t>
                    </m:r>
                  </m:oMath>
                </a14:m>
                <a:r>
                  <a:rPr lang="en-US" dirty="0">
                    <a:solidFill>
                      <a:schemeClr val="tx1"/>
                    </a:solidFill>
                  </a:rPr>
                  <a:t>, L-1]</a:t>
                </a:r>
              </a:p>
              <a:p>
                <a:pPr marL="0" indent="0" algn="ctr">
                  <a:buNone/>
                </a:pPr>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rPr>
                        <m:t>𝑠</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𝑇</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e>
                      </m:d>
                      <m:eqArr>
                        <m:eqArrPr>
                          <m:ctrlPr>
                            <a:rPr lang="en-US" i="1">
                              <a:solidFill>
                                <a:schemeClr val="tx1"/>
                              </a:solidFill>
                              <a:latin typeface="Cambria Math" panose="02040503050406030204" pitchFamily="18" charset="0"/>
                            </a:rPr>
                          </m:ctrlPr>
                        </m:eqArrPr>
                        <m:e>
                          <m:r>
                            <a:rPr lang="en-US" i="1">
                              <a:solidFill>
                                <a:schemeClr val="tx1"/>
                              </a:solidFill>
                              <a:latin typeface="Cambria Math" panose="02040503050406030204" pitchFamily="18" charset="0"/>
                            </a:rPr>
                            <m:t> </m:t>
                          </m:r>
                        </m:e>
                        <m:e>
                          <m:r>
                            <a:rPr lang="en-US">
                              <a:solidFill>
                                <a:schemeClr val="tx1"/>
                              </a:solidFill>
                              <a:latin typeface="Cambria Math" panose="02040503050406030204" pitchFamily="18" charset="0"/>
                            </a:rPr>
                            <m:t>=</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𝐿</m:t>
                              </m:r>
                              <m:r>
                                <a:rPr lang="en-US" i="1">
                                  <a:solidFill>
                                    <a:schemeClr val="tx1"/>
                                  </a:solidFill>
                                  <a:latin typeface="Cambria Math" panose="02040503050406030204" pitchFamily="18" charset="0"/>
                                </a:rPr>
                                <m:t>−</m:t>
                              </m:r>
                              <m:r>
                                <a:rPr lang="en-US">
                                  <a:solidFill>
                                    <a:schemeClr val="tx1"/>
                                  </a:solidFill>
                                  <a:latin typeface="Cambria Math" panose="02040503050406030204" pitchFamily="18" charset="0"/>
                                </a:rPr>
                                <m:t>1</m:t>
                              </m:r>
                            </m:e>
                          </m:d>
                          <m:nary>
                            <m:naryPr>
                              <m:limLoc m:val="subSup"/>
                              <m:grow m:val="on"/>
                              <m:ctrlPr>
                                <a:rPr lang="en-US" i="1">
                                  <a:solidFill>
                                    <a:schemeClr val="tx1"/>
                                  </a:solidFill>
                                  <a:latin typeface="Cambria Math" panose="02040503050406030204" pitchFamily="18" charset="0"/>
                                </a:rPr>
                              </m:ctrlPr>
                            </m:naryPr>
                            <m:sub>
                              <m:r>
                                <a:rPr lang="en-US">
                                  <a:solidFill>
                                    <a:schemeClr val="tx1"/>
                                  </a:solidFill>
                                  <a:latin typeface="Cambria Math" panose="02040503050406030204" pitchFamily="18" charset="0"/>
                                </a:rPr>
                                <m:t>0</m:t>
                              </m:r>
                            </m:sub>
                            <m:sup>
                              <m:r>
                                <a:rPr lang="en-US" i="1">
                                  <a:solidFill>
                                    <a:schemeClr val="tx1"/>
                                  </a:solidFill>
                                  <a:latin typeface="Cambria Math" panose="02040503050406030204" pitchFamily="18" charset="0"/>
                                </a:rPr>
                                <m:t>𝑟</m:t>
                              </m:r>
                            </m:sup>
                            <m:e>
                              <m:r>
                                <a:rPr lang="en-US">
                                  <a:solidFill>
                                    <a:schemeClr val="tx1"/>
                                  </a:solidFill>
                                  <a:latin typeface="Cambria Math" panose="02040503050406030204" pitchFamily="18" charset="0"/>
                                </a:rPr>
                                <m:t> </m:t>
                              </m:r>
                            </m:e>
                          </m:nary>
                          <m:r>
                            <a:rPr lang="en-US">
                              <a:solidFill>
                                <a:schemeClr val="tx1"/>
                              </a:solidFill>
                              <a:latin typeface="Cambria Math" panose="02040503050406030204" pitchFamily="18" charset="0"/>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𝑟</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𝑤</m:t>
                              </m:r>
                            </m:e>
                          </m:d>
                          <m:r>
                            <a:rPr lang="en-US" i="1">
                              <a:solidFill>
                                <a:schemeClr val="tx1"/>
                              </a:solidFill>
                              <a:latin typeface="Cambria Math" panose="02040503050406030204" pitchFamily="18" charset="0"/>
                            </a:rPr>
                            <m:t>𝑑𝑤</m:t>
                          </m:r>
                        </m:e>
                      </m:eqArr>
                    </m:oMath>
                  </m:oMathPara>
                </a14:m>
                <a:endParaRPr lang="en-US" i="1" dirty="0">
                  <a:solidFill>
                    <a:schemeClr val="tx1"/>
                  </a:solidFill>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a:solidFill>
                            <a:schemeClr val="tx1"/>
                          </a:solidFill>
                          <a:latin typeface="Cambria Math" panose="02040503050406030204" pitchFamily="18" charset="0"/>
                        </a:rPr>
                        <m:t>=</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𝐿</m:t>
                          </m:r>
                          <m:r>
                            <a:rPr lang="en-US" i="1">
                              <a:solidFill>
                                <a:schemeClr val="tx1"/>
                              </a:solidFill>
                              <a:latin typeface="Cambria Math" panose="02040503050406030204" pitchFamily="18" charset="0"/>
                            </a:rPr>
                            <m:t>−</m:t>
                          </m:r>
                          <m:r>
                            <a:rPr lang="en-US">
                              <a:solidFill>
                                <a:schemeClr val="tx1"/>
                              </a:solidFill>
                              <a:latin typeface="Cambria Math" panose="02040503050406030204" pitchFamily="18" charset="0"/>
                            </a:rPr>
                            <m:t>1</m:t>
                          </m:r>
                        </m:e>
                      </m:d>
                      <m:nary>
                        <m:naryPr>
                          <m:limLoc m:val="subSup"/>
                          <m:grow m:val="on"/>
                          <m:ctrlPr>
                            <a:rPr lang="en-US" i="1">
                              <a:solidFill>
                                <a:schemeClr val="tx1"/>
                              </a:solidFill>
                              <a:latin typeface="Cambria Math" panose="02040503050406030204" pitchFamily="18" charset="0"/>
                            </a:rPr>
                          </m:ctrlPr>
                        </m:naryPr>
                        <m:sub>
                          <m:r>
                            <a:rPr lang="en-US">
                              <a:solidFill>
                                <a:schemeClr val="tx1"/>
                              </a:solidFill>
                              <a:latin typeface="Cambria Math" panose="02040503050406030204" pitchFamily="18" charset="0"/>
                            </a:rPr>
                            <m:t>0</m:t>
                          </m:r>
                        </m:sub>
                        <m:sup>
                          <m:r>
                            <a:rPr lang="en-US" i="1">
                              <a:solidFill>
                                <a:schemeClr val="tx1"/>
                              </a:solidFill>
                              <a:latin typeface="Cambria Math" panose="02040503050406030204" pitchFamily="18" charset="0"/>
                            </a:rPr>
                            <m:t>𝑟</m:t>
                          </m:r>
                        </m:sup>
                        <m:e>
                          <m:r>
                            <a:rPr lang="en-US">
                              <a:solidFill>
                                <a:schemeClr val="tx1"/>
                              </a:solidFill>
                              <a:latin typeface="Cambria Math" panose="02040503050406030204" pitchFamily="18" charset="0"/>
                            </a:rPr>
                            <m:t> </m:t>
                          </m:r>
                        </m:e>
                      </m:nary>
                      <m:r>
                        <a:rPr lang="en-US">
                          <a:solidFill>
                            <a:schemeClr val="tx1"/>
                          </a:solidFill>
                          <a:latin typeface="Cambria Math" panose="02040503050406030204" pitchFamily="18" charset="0"/>
                        </a:rPr>
                        <m:t> </m:t>
                      </m:r>
                      <m:f>
                        <m:fPr>
                          <m:ctrlPr>
                            <a:rPr lang="en-US" i="1">
                              <a:solidFill>
                                <a:schemeClr val="tx1"/>
                              </a:solidFill>
                              <a:latin typeface="Cambria Math" panose="02040503050406030204" pitchFamily="18" charset="0"/>
                            </a:rPr>
                          </m:ctrlPr>
                        </m:fPr>
                        <m:num>
                          <m:r>
                            <a:rPr lang="en-US">
                              <a:solidFill>
                                <a:schemeClr val="tx1"/>
                              </a:solidFill>
                              <a:latin typeface="Cambria Math" panose="02040503050406030204" pitchFamily="18" charset="0"/>
                            </a:rPr>
                            <m:t>2</m:t>
                          </m:r>
                          <m:r>
                            <a:rPr lang="en-US" i="1">
                              <a:solidFill>
                                <a:schemeClr val="tx1"/>
                              </a:solidFill>
                              <a:latin typeface="Cambria Math" panose="02040503050406030204" pitchFamily="18" charset="0"/>
                            </a:rPr>
                            <m:t>𝑤</m:t>
                          </m:r>
                        </m:num>
                        <m:den>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𝐿</m:t>
                          </m:r>
                          <m:r>
                            <a:rPr lang="en-US" i="1">
                              <a:solidFill>
                                <a:schemeClr val="tx1"/>
                              </a:solidFill>
                              <a:latin typeface="Cambria Math" panose="02040503050406030204" pitchFamily="18" charset="0"/>
                            </a:rPr>
                            <m:t>−</m:t>
                          </m:r>
                          <m:r>
                            <a:rPr lang="en-US">
                              <a:solidFill>
                                <a:schemeClr val="tx1"/>
                              </a:solidFill>
                              <a:latin typeface="Cambria Math" panose="02040503050406030204" pitchFamily="18" charset="0"/>
                            </a:rPr>
                            <m:t>1</m:t>
                          </m:r>
                          <m:sSup>
                            <m:sSupPr>
                              <m:ctrlPr>
                                <a:rPr lang="en-US" i="1">
                                  <a:solidFill>
                                    <a:schemeClr val="tx1"/>
                                  </a:solidFill>
                                  <a:latin typeface="Cambria Math" panose="02040503050406030204" pitchFamily="18" charset="0"/>
                                </a:rPr>
                              </m:ctrlPr>
                            </m:sSupPr>
                            <m:e>
                              <m:r>
                                <a:rPr lang="en-US">
                                  <a:solidFill>
                                    <a:schemeClr val="tx1"/>
                                  </a:solidFill>
                                  <a:latin typeface="Cambria Math" panose="02040503050406030204" pitchFamily="18" charset="0"/>
                                </a:rPr>
                                <m:t>)</m:t>
                              </m:r>
                            </m:e>
                            <m:sup>
                              <m:r>
                                <a:rPr lang="en-US">
                                  <a:solidFill>
                                    <a:schemeClr val="tx1"/>
                                  </a:solidFill>
                                  <a:latin typeface="Cambria Math" panose="02040503050406030204" pitchFamily="18" charset="0"/>
                                </a:rPr>
                                <m:t>2</m:t>
                              </m:r>
                            </m:sup>
                          </m:sSup>
                        </m:den>
                      </m:f>
                      <m:r>
                        <a:rPr lang="en-US" i="1">
                          <a:solidFill>
                            <a:schemeClr val="tx1"/>
                          </a:solidFill>
                          <a:latin typeface="Cambria Math" panose="02040503050406030204" pitchFamily="18" charset="0"/>
                        </a:rPr>
                        <m:t>𝑑𝑤</m:t>
                      </m:r>
                    </m:oMath>
                  </m:oMathPara>
                </a14:m>
                <a:endParaRPr lang="en-US" i="1" dirty="0">
                  <a:solidFill>
                    <a:schemeClr val="tx1"/>
                  </a:solidFill>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a:solidFill>
                            <a:schemeClr val="tx1"/>
                          </a:solidFill>
                          <a:latin typeface="Cambria Math" panose="02040503050406030204" pitchFamily="18" charset="0"/>
                        </a:rPr>
                        <m:t>=</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𝐿</m:t>
                          </m:r>
                          <m:r>
                            <a:rPr lang="en-US" i="1">
                              <a:solidFill>
                                <a:schemeClr val="tx1"/>
                              </a:solidFill>
                              <a:latin typeface="Cambria Math" panose="02040503050406030204" pitchFamily="18" charset="0"/>
                            </a:rPr>
                            <m:t>−</m:t>
                          </m:r>
                          <m:r>
                            <a:rPr lang="en-US">
                              <a:solidFill>
                                <a:schemeClr val="tx1"/>
                              </a:solidFill>
                              <a:latin typeface="Cambria Math" panose="02040503050406030204" pitchFamily="18" charset="0"/>
                            </a:rPr>
                            <m:t>1</m:t>
                          </m:r>
                        </m:e>
                      </m:d>
                      <m:r>
                        <a:rPr lang="en-US">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a:solidFill>
                                <a:schemeClr val="tx1"/>
                              </a:solidFill>
                              <a:latin typeface="Cambria Math" panose="02040503050406030204" pitchFamily="18" charset="0"/>
                            </a:rPr>
                            <m:t>2</m:t>
                          </m:r>
                        </m:num>
                        <m:den>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𝐿</m:t>
                          </m:r>
                          <m:r>
                            <a:rPr lang="en-US" i="1">
                              <a:solidFill>
                                <a:schemeClr val="tx1"/>
                              </a:solidFill>
                              <a:latin typeface="Cambria Math" panose="02040503050406030204" pitchFamily="18" charset="0"/>
                            </a:rPr>
                            <m:t>−</m:t>
                          </m:r>
                          <m:r>
                            <a:rPr lang="en-US">
                              <a:solidFill>
                                <a:schemeClr val="tx1"/>
                              </a:solidFill>
                              <a:latin typeface="Cambria Math" panose="02040503050406030204" pitchFamily="18" charset="0"/>
                            </a:rPr>
                            <m:t>1</m:t>
                          </m:r>
                          <m:sSup>
                            <m:sSupPr>
                              <m:ctrlPr>
                                <a:rPr lang="en-US" i="1">
                                  <a:solidFill>
                                    <a:schemeClr val="tx1"/>
                                  </a:solidFill>
                                  <a:latin typeface="Cambria Math" panose="02040503050406030204" pitchFamily="18" charset="0"/>
                                </a:rPr>
                              </m:ctrlPr>
                            </m:sSupPr>
                            <m:e>
                              <m:r>
                                <a:rPr lang="en-US">
                                  <a:solidFill>
                                    <a:schemeClr val="tx1"/>
                                  </a:solidFill>
                                  <a:latin typeface="Cambria Math" panose="02040503050406030204" pitchFamily="18" charset="0"/>
                                </a:rPr>
                                <m:t>)</m:t>
                              </m:r>
                            </m:e>
                            <m:sup>
                              <m:r>
                                <a:rPr lang="en-US">
                                  <a:solidFill>
                                    <a:schemeClr val="tx1"/>
                                  </a:solidFill>
                                  <a:latin typeface="Cambria Math" panose="02040503050406030204" pitchFamily="18" charset="0"/>
                                </a:rPr>
                                <m:t>2</m:t>
                              </m:r>
                            </m:sup>
                          </m:sSup>
                        </m:den>
                      </m:f>
                      <m:nary>
                        <m:naryPr>
                          <m:limLoc m:val="subSup"/>
                          <m:grow m:val="on"/>
                          <m:ctrlPr>
                            <a:rPr lang="en-US" i="1">
                              <a:solidFill>
                                <a:schemeClr val="tx1"/>
                              </a:solidFill>
                              <a:latin typeface="Cambria Math" panose="02040503050406030204" pitchFamily="18" charset="0"/>
                            </a:rPr>
                          </m:ctrlPr>
                        </m:naryPr>
                        <m:sub>
                          <m:r>
                            <a:rPr lang="en-US">
                              <a:solidFill>
                                <a:schemeClr val="tx1"/>
                              </a:solidFill>
                              <a:latin typeface="Cambria Math" panose="02040503050406030204" pitchFamily="18" charset="0"/>
                            </a:rPr>
                            <m:t>0</m:t>
                          </m:r>
                        </m:sub>
                        <m:sup>
                          <m:r>
                            <a:rPr lang="en-US" i="1">
                              <a:solidFill>
                                <a:schemeClr val="tx1"/>
                              </a:solidFill>
                              <a:latin typeface="Cambria Math" panose="02040503050406030204" pitchFamily="18" charset="0"/>
                            </a:rPr>
                            <m:t>𝑟</m:t>
                          </m:r>
                        </m:sup>
                        <m:e>
                          <m:r>
                            <a:rPr lang="en-US">
                              <a:solidFill>
                                <a:schemeClr val="tx1"/>
                              </a:solidFill>
                              <a:latin typeface="Cambria Math" panose="02040503050406030204" pitchFamily="18" charset="0"/>
                            </a:rPr>
                            <m:t> </m:t>
                          </m:r>
                        </m:e>
                      </m:nary>
                      <m:r>
                        <a:rPr lang="en-US">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𝑤𝑑𝑤</m:t>
                      </m:r>
                    </m:oMath>
                  </m:oMathPara>
                </a14:m>
                <a:endParaRPr lang="en-US" i="1" dirty="0">
                  <a:solidFill>
                    <a:schemeClr val="tx1"/>
                  </a:solidFill>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a:solidFill>
                                <a:schemeClr val="tx1"/>
                              </a:solidFill>
                              <a:latin typeface="Cambria Math" panose="02040503050406030204" pitchFamily="18" charset="0"/>
                            </a:rPr>
                            <m:t>2</m:t>
                          </m:r>
                        </m:num>
                        <m:den>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𝐿</m:t>
                          </m:r>
                          <m:r>
                            <a:rPr lang="en-US" i="1">
                              <a:solidFill>
                                <a:schemeClr val="tx1"/>
                              </a:solidFill>
                              <a:latin typeface="Cambria Math" panose="02040503050406030204" pitchFamily="18" charset="0"/>
                            </a:rPr>
                            <m:t>−</m:t>
                          </m:r>
                          <m:r>
                            <a:rPr lang="en-US">
                              <a:solidFill>
                                <a:schemeClr val="tx1"/>
                              </a:solidFill>
                              <a:latin typeface="Cambria Math" panose="02040503050406030204" pitchFamily="18" charset="0"/>
                            </a:rPr>
                            <m:t>1)</m:t>
                          </m:r>
                        </m:den>
                      </m:f>
                      <m:nary>
                        <m:naryPr>
                          <m:limLoc m:val="subSup"/>
                          <m:grow m:val="on"/>
                          <m:ctrlPr>
                            <a:rPr lang="en-US" i="1">
                              <a:solidFill>
                                <a:schemeClr val="tx1"/>
                              </a:solidFill>
                              <a:latin typeface="Cambria Math" panose="02040503050406030204" pitchFamily="18" charset="0"/>
                            </a:rPr>
                          </m:ctrlPr>
                        </m:naryPr>
                        <m:sub>
                          <m:r>
                            <a:rPr lang="en-US">
                              <a:solidFill>
                                <a:schemeClr val="tx1"/>
                              </a:solidFill>
                              <a:latin typeface="Cambria Math" panose="02040503050406030204" pitchFamily="18" charset="0"/>
                            </a:rPr>
                            <m:t>0</m:t>
                          </m:r>
                        </m:sub>
                        <m:sup>
                          <m:r>
                            <a:rPr lang="en-US" i="1">
                              <a:solidFill>
                                <a:schemeClr val="tx1"/>
                              </a:solidFill>
                              <a:latin typeface="Cambria Math" panose="02040503050406030204" pitchFamily="18" charset="0"/>
                            </a:rPr>
                            <m:t>𝑟</m:t>
                          </m:r>
                        </m:sup>
                        <m:e>
                          <m:r>
                            <a:rPr lang="en-US">
                              <a:solidFill>
                                <a:schemeClr val="tx1"/>
                              </a:solidFill>
                              <a:latin typeface="Cambria Math" panose="02040503050406030204" pitchFamily="18" charset="0"/>
                            </a:rPr>
                            <m:t> </m:t>
                          </m:r>
                        </m:e>
                      </m:nary>
                      <m:r>
                        <a:rPr lang="en-US">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𝑤𝑑𝑤</m:t>
                      </m:r>
                    </m:oMath>
                  </m:oMathPara>
                </a14:m>
                <a:endParaRPr lang="en-US" i="1" dirty="0">
                  <a:solidFill>
                    <a:schemeClr val="tx1"/>
                  </a:solidFill>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𝑟</m:t>
                              </m:r>
                            </m:e>
                            <m:sup>
                              <m:r>
                                <a:rPr lang="en-US">
                                  <a:solidFill>
                                    <a:schemeClr val="tx1"/>
                                  </a:solidFill>
                                  <a:latin typeface="Cambria Math" panose="02040503050406030204" pitchFamily="18" charset="0"/>
                                </a:rPr>
                                <m:t>2</m:t>
                              </m:r>
                            </m:sup>
                          </m:sSup>
                        </m:num>
                        <m:den>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𝐿</m:t>
                          </m:r>
                          <m:r>
                            <a:rPr lang="en-US" i="1">
                              <a:solidFill>
                                <a:schemeClr val="tx1"/>
                              </a:solidFill>
                              <a:latin typeface="Cambria Math" panose="02040503050406030204" pitchFamily="18" charset="0"/>
                            </a:rPr>
                            <m:t>−</m:t>
                          </m:r>
                          <m:r>
                            <a:rPr lang="en-US">
                              <a:solidFill>
                                <a:schemeClr val="tx1"/>
                              </a:solidFill>
                              <a:latin typeface="Cambria Math" panose="02040503050406030204" pitchFamily="18" charset="0"/>
                            </a:rPr>
                            <m:t>1)</m:t>
                          </m:r>
                        </m:den>
                      </m:f>
                    </m:oMath>
                  </m:oMathPara>
                </a14:m>
                <a:endParaRPr lang="en-US" dirty="0">
                  <a:solidFill>
                    <a:schemeClr val="tx1"/>
                  </a:solidFill>
                </a:endParaRPr>
              </a:p>
              <a:p>
                <a:r>
                  <a:rPr lang="en-US" dirty="0">
                    <a:solidFill>
                      <a:schemeClr val="tx1"/>
                    </a:solidFill>
                  </a:rPr>
                  <a:t>By definition, this transformation is 0 for values outside the range </a:t>
                </a:r>
                <a14:m>
                  <m:oMath xmlns:m="http://schemas.openxmlformats.org/officeDocument/2006/math">
                    <m:r>
                      <a:rPr lang="en-US">
                        <a:solidFill>
                          <a:schemeClr val="tx1"/>
                        </a:solidFill>
                        <a:latin typeface="Cambria Math" panose="02040503050406030204" pitchFamily="18" charset="0"/>
                      </a:rPr>
                      <m:t>[0,</m:t>
                    </m:r>
                    <m:r>
                      <a:rPr lang="en-US" i="1">
                        <a:solidFill>
                          <a:schemeClr val="tx1"/>
                        </a:solidFill>
                        <a:latin typeface="Cambria Math" panose="02040503050406030204" pitchFamily="18" charset="0"/>
                      </a:rPr>
                      <m:t>𝐿</m:t>
                    </m:r>
                  </m:oMath>
                </a14:m>
                <a:r>
                  <a:rPr lang="en-US" dirty="0">
                    <a:solidFill>
                      <a:schemeClr val="tx1"/>
                    </a:solidFill>
                  </a:rPr>
                  <a:t>-1].</a:t>
                </a:r>
              </a:p>
            </p:txBody>
          </p:sp>
        </mc:Choice>
        <mc:Fallback xmlns="">
          <p:sp>
            <p:nvSpPr>
              <p:cNvPr id="6" name="Content Placeholder 5">
                <a:extLst>
                  <a:ext uri="{FF2B5EF4-FFF2-40B4-BE49-F238E27FC236}">
                    <a16:creationId xmlns:a16="http://schemas.microsoft.com/office/drawing/2014/main" id="{3BA14794-CA0B-4EB8-978B-0EFA262187FA}"/>
                  </a:ext>
                </a:extLst>
              </p:cNvPr>
              <p:cNvSpPr>
                <a:spLocks noGrp="1" noRot="1" noChangeAspect="1" noMove="1" noResize="1" noEditPoints="1" noAdjustHandles="1" noChangeArrowheads="1" noChangeShapeType="1" noTextEdit="1"/>
              </p:cNvSpPr>
              <p:nvPr>
                <p:ph idx="1"/>
              </p:nvPr>
            </p:nvSpPr>
            <p:spPr>
              <a:blipFill>
                <a:blip r:embed="rId2"/>
                <a:stretch>
                  <a:fillRect l="-1576" t="-1667" b="-8939"/>
                </a:stretch>
              </a:blipFill>
            </p:spPr>
            <p:txBody>
              <a:bodyPr/>
              <a:lstStyle/>
              <a:p>
                <a:r>
                  <a:rPr lang="en-US">
                    <a:noFill/>
                  </a:rPr>
                  <a:t> </a:t>
                </a:r>
              </a:p>
            </p:txBody>
          </p:sp>
        </mc:Fallback>
      </mc:AlternateContent>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D0A3D-C4D1-44AF-828A-9DBFFABA92D2}"/>
              </a:ext>
            </a:extLst>
          </p:cNvPr>
          <p:cNvSpPr>
            <a:spLocks noGrp="1"/>
          </p:cNvSpPr>
          <p:nvPr>
            <p:ph type="title"/>
          </p:nvPr>
        </p:nvSpPr>
        <p:spPr/>
        <p:txBody>
          <a:bodyPr/>
          <a:lstStyle/>
          <a:p>
            <a:pPr>
              <a:defRPr/>
            </a:pPr>
            <a:r>
              <a:rPr lang="en-US" dirty="0"/>
              <a:t>Histogram Matching (Specification) </a:t>
            </a:r>
          </a:p>
        </p:txBody>
      </p:sp>
      <p:sp>
        <p:nvSpPr>
          <p:cNvPr id="4" name="Date Placeholder 3">
            <a:extLst>
              <a:ext uri="{FF2B5EF4-FFF2-40B4-BE49-F238E27FC236}">
                <a16:creationId xmlns:a16="http://schemas.microsoft.com/office/drawing/2014/main" id="{BC3D5F84-BFFB-4359-9088-F7F4CC592C52}"/>
              </a:ext>
            </a:extLst>
          </p:cNvPr>
          <p:cNvSpPr>
            <a:spLocks noGrp="1"/>
          </p:cNvSpPr>
          <p:nvPr>
            <p:ph type="dt" sz="quarter" idx="10"/>
          </p:nvPr>
        </p:nvSpPr>
        <p:spPr/>
        <p:txBody>
          <a:bodyPr/>
          <a:lstStyle/>
          <a:p>
            <a:pPr>
              <a:defRPr/>
            </a:pPr>
            <a:fld id="{B4F33F86-3858-4CE0-A330-28CC9123C65B}"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72FECEBB-5B7A-4AE4-965D-DA7ACE76CE88}"/>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98309" name="Slide Number Placeholder 5">
            <a:extLst>
              <a:ext uri="{FF2B5EF4-FFF2-40B4-BE49-F238E27FC236}">
                <a16:creationId xmlns:a16="http://schemas.microsoft.com/office/drawing/2014/main" id="{63826A61-73AE-41EC-B1C5-0237196EEAE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ACC28117-1964-454A-A124-D2EF2239B05E}" type="slidenum">
              <a:rPr lang="en-US" altLang="en-US" smtClean="0">
                <a:solidFill>
                  <a:srgbClr val="FFFFFF"/>
                </a:solidFill>
              </a:rPr>
              <a:pPr/>
              <a:t>93</a:t>
            </a:fld>
            <a:endParaRPr lang="en-US" altLang="en-US">
              <a:solidFill>
                <a:srgbClr val="FFFFFF"/>
              </a:solidFill>
            </a:endParaRP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B38F8D00-69B4-4BCC-9CCA-B2C831567F0C}"/>
                  </a:ext>
                </a:extLst>
              </p:cNvPr>
              <p:cNvSpPr>
                <a:spLocks noGrp="1"/>
              </p:cNvSpPr>
              <p:nvPr>
                <p:ph idx="1"/>
              </p:nvPr>
            </p:nvSpPr>
            <p:spPr/>
            <p:txBody>
              <a:bodyPr/>
              <a:lstStyle/>
              <a:p>
                <a:r>
                  <a:rPr lang="en-US" b="1" dirty="0"/>
                  <a:t>Solution 01: </a:t>
                </a:r>
                <a:r>
                  <a:rPr lang="en-US" dirty="0"/>
                  <a:t>We are interested in an image with a specified histogram, so we find next,</a:t>
                </a:r>
              </a:p>
              <a:p>
                <a:pPr marL="0" indent="0">
                  <a:buNone/>
                </a:pPr>
                <a14:m>
                  <m:oMathPara xmlns:m="http://schemas.openxmlformats.org/officeDocument/2006/math">
                    <m:oMathParaPr>
                      <m:jc m:val="center"/>
                    </m:oMathParaPr>
                    <m:oMath xmlns:m="http://schemas.openxmlformats.org/officeDocument/2006/math">
                      <m:r>
                        <m:rPr>
                          <m:sty m:val="p"/>
                        </m:rPr>
                        <a:rPr lang="en-US" b="0" i="0" smtClean="0">
                          <a:latin typeface="Cambria Math" panose="02040503050406030204" pitchFamily="18" charset="0"/>
                        </a:rPr>
                        <m:t>G</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z</m:t>
                          </m:r>
                        </m:e>
                      </m:d>
                      <m:r>
                        <a:rPr lang="en-US">
                          <a:latin typeface="Cambria Math" panose="02040503050406030204" pitchFamily="18" charset="0"/>
                        </a:rPr>
                        <m:t>=</m:t>
                      </m:r>
                      <m:d>
                        <m:dPr>
                          <m:ctrlPr>
                            <a:rPr lang="en-US" b="0" i="1">
                              <a:latin typeface="Cambria Math" panose="02040503050406030204" pitchFamily="18" charset="0"/>
                            </a:rPr>
                          </m:ctrlPr>
                        </m:dPr>
                        <m:e>
                          <m:r>
                            <a:rPr lang="en-US" i="1">
                              <a:latin typeface="Cambria Math" panose="02040503050406030204" pitchFamily="18" charset="0"/>
                            </a:rPr>
                            <m:t>𝐿</m:t>
                          </m:r>
                          <m:r>
                            <a:rPr lang="en-US" i="1">
                              <a:latin typeface="Cambria Math" panose="02040503050406030204" pitchFamily="18" charset="0"/>
                            </a:rPr>
                            <m:t>−</m:t>
                          </m:r>
                          <m:r>
                            <a:rPr lang="en-US">
                              <a:latin typeface="Cambria Math" panose="02040503050406030204" pitchFamily="18" charset="0"/>
                            </a:rPr>
                            <m:t>1</m:t>
                          </m:r>
                        </m:e>
                      </m:d>
                      <m:nary>
                        <m:naryPr>
                          <m:limLoc m:val="subSup"/>
                          <m:grow m:val="on"/>
                          <m:ctrlPr>
                            <a:rPr lang="en-US" i="1">
                              <a:latin typeface="Cambria Math" panose="02040503050406030204" pitchFamily="18" charset="0"/>
                            </a:rPr>
                          </m:ctrlPr>
                        </m:naryPr>
                        <m:sub>
                          <m:r>
                            <a:rPr lang="en-US">
                              <a:latin typeface="Cambria Math" panose="02040503050406030204" pitchFamily="18" charset="0"/>
                            </a:rPr>
                            <m:t>0</m:t>
                          </m:r>
                        </m:sub>
                        <m:sup>
                          <m:r>
                            <a:rPr lang="en-US" i="1">
                              <a:latin typeface="Cambria Math" panose="02040503050406030204" pitchFamily="18" charset="0"/>
                            </a:rPr>
                            <m:t>𝑧</m:t>
                          </m:r>
                        </m:sup>
                        <m:e>
                          <m:r>
                            <a:rPr lang="en-US">
                              <a:latin typeface="Cambria Math" panose="02040503050406030204" pitchFamily="18" charset="0"/>
                            </a:rPr>
                            <m:t> </m:t>
                          </m:r>
                        </m:e>
                      </m:nary>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𝑧</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𝑑𝑡</m:t>
                      </m:r>
                    </m:oMath>
                  </m:oMathPara>
                </a14:m>
                <a:endParaRPr lang="en-US" i="1" dirty="0"/>
              </a:p>
              <a:p>
                <a:pPr marL="0" indent="0">
                  <a:buNone/>
                </a:pPr>
                <a14:m>
                  <m:oMathPara xmlns:m="http://schemas.openxmlformats.org/officeDocument/2006/math">
                    <m:oMathParaPr>
                      <m:jc m:val="center"/>
                    </m:oMathParaPr>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a:latin typeface="Cambria Math" panose="02040503050406030204" pitchFamily="18" charset="0"/>
                        </a:rPr>
                        <m:t>1)</m:t>
                      </m:r>
                      <m:nary>
                        <m:naryPr>
                          <m:limLoc m:val="subSup"/>
                          <m:grow m:val="on"/>
                          <m:ctrlPr>
                            <a:rPr lang="en-US" i="1">
                              <a:latin typeface="Cambria Math" panose="02040503050406030204" pitchFamily="18" charset="0"/>
                            </a:rPr>
                          </m:ctrlPr>
                        </m:naryPr>
                        <m:sub>
                          <m:r>
                            <a:rPr lang="en-US">
                              <a:latin typeface="Cambria Math" panose="02040503050406030204" pitchFamily="18" charset="0"/>
                            </a:rPr>
                            <m:t>0</m:t>
                          </m:r>
                        </m:sub>
                        <m:sup>
                          <m:r>
                            <a:rPr lang="en-US" i="1">
                              <a:latin typeface="Cambria Math" panose="02040503050406030204" pitchFamily="18" charset="0"/>
                            </a:rPr>
                            <m:t>𝑧</m:t>
                          </m:r>
                        </m:sup>
                        <m:e>
                          <m:r>
                            <a:rPr lang="en-US">
                              <a:latin typeface="Cambria Math" panose="02040503050406030204" pitchFamily="18" charset="0"/>
                            </a:rPr>
                            <m:t> </m:t>
                          </m:r>
                        </m:e>
                      </m:nary>
                      <m:r>
                        <a:rPr lang="en-US">
                          <a:latin typeface="Cambria Math" panose="02040503050406030204" pitchFamily="18" charset="0"/>
                        </a:rPr>
                        <m:t> </m:t>
                      </m:r>
                      <m:f>
                        <m:fPr>
                          <m:ctrlPr>
                            <a:rPr lang="en-US" i="1">
                              <a:latin typeface="Cambria Math" panose="02040503050406030204" pitchFamily="18" charset="0"/>
                            </a:rPr>
                          </m:ctrlPr>
                        </m:fPr>
                        <m:num>
                          <m:r>
                            <a:rPr lang="en-US">
                              <a:latin typeface="Cambria Math" panose="02040503050406030204" pitchFamily="18" charset="0"/>
                            </a:rPr>
                            <m:t>3</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a:latin typeface="Cambria Math" panose="02040503050406030204" pitchFamily="18" charset="0"/>
                                </a:rPr>
                                <m:t>2</m:t>
                              </m:r>
                            </m:sup>
                          </m:sSup>
                        </m:num>
                        <m:den>
                          <m:r>
                            <a:rPr lang="en-US">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a:latin typeface="Cambria Math" panose="02040503050406030204" pitchFamily="18" charset="0"/>
                            </a:rPr>
                            <m:t>1</m:t>
                          </m:r>
                          <m:sSup>
                            <m:sSupPr>
                              <m:ctrlPr>
                                <a:rPr lang="en-US" i="1">
                                  <a:latin typeface="Cambria Math" panose="02040503050406030204" pitchFamily="18" charset="0"/>
                                </a:rPr>
                              </m:ctrlPr>
                            </m:sSupPr>
                            <m:e>
                              <m:r>
                                <a:rPr lang="en-US">
                                  <a:latin typeface="Cambria Math" panose="02040503050406030204" pitchFamily="18" charset="0"/>
                                </a:rPr>
                                <m:t>)</m:t>
                              </m:r>
                            </m:e>
                            <m:sup>
                              <m:r>
                                <a:rPr lang="en-US">
                                  <a:latin typeface="Cambria Math" panose="02040503050406030204" pitchFamily="18" charset="0"/>
                                </a:rPr>
                                <m:t>3</m:t>
                              </m:r>
                            </m:sup>
                          </m:sSup>
                        </m:den>
                      </m:f>
                      <m:r>
                        <a:rPr lang="en-US" i="1">
                          <a:latin typeface="Cambria Math" panose="02040503050406030204" pitchFamily="18" charset="0"/>
                        </a:rPr>
                        <m:t>𝑑𝑡</m:t>
                      </m:r>
                    </m:oMath>
                  </m:oMathPara>
                </a14:m>
                <a:endParaRPr lang="en-US" dirty="0"/>
              </a:p>
              <a:p>
                <a:pPr marL="0" indent="0">
                  <a:buNone/>
                </a:pPr>
                <a14:m>
                  <m:oMathPara xmlns:m="http://schemas.openxmlformats.org/officeDocument/2006/math">
                    <m:oMathParaPr>
                      <m:jc m:val="center"/>
                    </m:oMathParaPr>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a:latin typeface="Cambria Math" panose="02040503050406030204" pitchFamily="18" charset="0"/>
                        </a:rPr>
                        <m:t>1)</m:t>
                      </m:r>
                      <m:nary>
                        <m:naryPr>
                          <m:limLoc m:val="subSup"/>
                          <m:grow m:val="on"/>
                          <m:ctrlPr>
                            <a:rPr lang="en-US" i="1">
                              <a:latin typeface="Cambria Math" panose="02040503050406030204" pitchFamily="18" charset="0"/>
                            </a:rPr>
                          </m:ctrlPr>
                        </m:naryPr>
                        <m:sub>
                          <m:r>
                            <a:rPr lang="en-US">
                              <a:latin typeface="Cambria Math" panose="02040503050406030204" pitchFamily="18" charset="0"/>
                            </a:rPr>
                            <m:t>0</m:t>
                          </m:r>
                        </m:sub>
                        <m:sup>
                          <m:r>
                            <a:rPr lang="en-US" i="1">
                              <a:latin typeface="Cambria Math" panose="02040503050406030204" pitchFamily="18" charset="0"/>
                            </a:rPr>
                            <m:t>𝑧</m:t>
                          </m:r>
                        </m:sup>
                        <m:e>
                          <m:r>
                            <a:rPr lang="en-US">
                              <a:latin typeface="Cambria Math" panose="02040503050406030204" pitchFamily="18" charset="0"/>
                            </a:rPr>
                            <m:t> </m:t>
                          </m:r>
                        </m:e>
                      </m:nary>
                      <m:r>
                        <a:rPr lang="en-US">
                          <a:latin typeface="Cambria Math" panose="02040503050406030204" pitchFamily="18" charset="0"/>
                        </a:rPr>
                        <m:t> </m:t>
                      </m:r>
                      <m:f>
                        <m:fPr>
                          <m:ctrlPr>
                            <a:rPr lang="en-US" i="1">
                              <a:latin typeface="Cambria Math" panose="02040503050406030204" pitchFamily="18" charset="0"/>
                            </a:rPr>
                          </m:ctrlPr>
                        </m:fPr>
                        <m:num>
                          <m:r>
                            <a:rPr lang="en-US">
                              <a:latin typeface="Cambria Math" panose="02040503050406030204" pitchFamily="18" charset="0"/>
                            </a:rPr>
                            <m:t>3</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a:latin typeface="Cambria Math" panose="02040503050406030204" pitchFamily="18" charset="0"/>
                                </a:rPr>
                                <m:t>2</m:t>
                              </m:r>
                            </m:sup>
                          </m:sSup>
                        </m:num>
                        <m:den>
                          <m:r>
                            <a:rPr lang="en-US">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a:latin typeface="Cambria Math" panose="02040503050406030204" pitchFamily="18" charset="0"/>
                            </a:rPr>
                            <m:t>1</m:t>
                          </m:r>
                          <m:sSup>
                            <m:sSupPr>
                              <m:ctrlPr>
                                <a:rPr lang="en-US" i="1">
                                  <a:latin typeface="Cambria Math" panose="02040503050406030204" pitchFamily="18" charset="0"/>
                                </a:rPr>
                              </m:ctrlPr>
                            </m:sSupPr>
                            <m:e>
                              <m:r>
                                <a:rPr lang="en-US">
                                  <a:latin typeface="Cambria Math" panose="02040503050406030204" pitchFamily="18" charset="0"/>
                                </a:rPr>
                                <m:t>)</m:t>
                              </m:r>
                            </m:e>
                            <m:sup>
                              <m:r>
                                <a:rPr lang="en-US">
                                  <a:latin typeface="Cambria Math" panose="02040503050406030204" pitchFamily="18" charset="0"/>
                                </a:rPr>
                                <m:t>3</m:t>
                              </m:r>
                            </m:sup>
                          </m:sSup>
                        </m:den>
                      </m:f>
                      <m:r>
                        <a:rPr lang="en-US" i="1">
                          <a:latin typeface="Cambria Math" panose="02040503050406030204" pitchFamily="18" charset="0"/>
                        </a:rPr>
                        <m:t>𝑑𝑡</m:t>
                      </m:r>
                    </m:oMath>
                  </m:oMathPara>
                </a14:m>
                <a:endParaRPr lang="en-US" dirty="0"/>
              </a:p>
              <a:p>
                <a:pPr marL="0" indent="0">
                  <a:buNone/>
                </a:pPr>
                <a14:m>
                  <m:oMathPara xmlns:m="http://schemas.openxmlformats.org/officeDocument/2006/math">
                    <m:oMathParaPr>
                      <m:jc m:val="center"/>
                    </m:oMathParaPr>
                    <m:oMath xmlns:m="http://schemas.openxmlformats.org/officeDocument/2006/math">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3</m:t>
                          </m:r>
                        </m:num>
                        <m:den>
                          <m:r>
                            <a:rPr lang="en-US">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a:latin typeface="Cambria Math" panose="02040503050406030204" pitchFamily="18" charset="0"/>
                            </a:rPr>
                            <m:t>1</m:t>
                          </m:r>
                          <m:sSup>
                            <m:sSupPr>
                              <m:ctrlPr>
                                <a:rPr lang="en-US" i="1">
                                  <a:latin typeface="Cambria Math" panose="02040503050406030204" pitchFamily="18" charset="0"/>
                                </a:rPr>
                              </m:ctrlPr>
                            </m:sSupPr>
                            <m:e>
                              <m:r>
                                <a:rPr lang="en-US">
                                  <a:latin typeface="Cambria Math" panose="02040503050406030204" pitchFamily="18" charset="0"/>
                                </a:rPr>
                                <m:t>)</m:t>
                              </m:r>
                            </m:e>
                            <m:sup>
                              <m:r>
                                <a:rPr lang="en-US">
                                  <a:latin typeface="Cambria Math" panose="02040503050406030204" pitchFamily="18" charset="0"/>
                                </a:rPr>
                                <m:t>2</m:t>
                              </m:r>
                            </m:sup>
                          </m:sSup>
                        </m:den>
                      </m:f>
                      <m:nary>
                        <m:naryPr>
                          <m:limLoc m:val="subSup"/>
                          <m:grow m:val="on"/>
                          <m:ctrlPr>
                            <a:rPr lang="en-US" i="1">
                              <a:latin typeface="Cambria Math" panose="02040503050406030204" pitchFamily="18" charset="0"/>
                            </a:rPr>
                          </m:ctrlPr>
                        </m:naryPr>
                        <m:sub>
                          <m:r>
                            <a:rPr lang="en-US">
                              <a:latin typeface="Cambria Math" panose="02040503050406030204" pitchFamily="18" charset="0"/>
                            </a:rPr>
                            <m:t>0</m:t>
                          </m:r>
                        </m:sub>
                        <m:sup>
                          <m:r>
                            <a:rPr lang="en-US" i="1">
                              <a:latin typeface="Cambria Math" panose="02040503050406030204" pitchFamily="18" charset="0"/>
                            </a:rPr>
                            <m:t>𝑧</m:t>
                          </m:r>
                        </m:sup>
                        <m:e>
                          <m:r>
                            <a:rPr lang="en-US">
                              <a:latin typeface="Cambria Math" panose="02040503050406030204" pitchFamily="18" charset="0"/>
                            </a:rPr>
                            <m:t> </m:t>
                          </m:r>
                        </m:e>
                      </m:nary>
                      <m:r>
                        <a:rPr lang="en-US">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a:latin typeface="Cambria Math" panose="02040503050406030204" pitchFamily="18" charset="0"/>
                            </a:rPr>
                            <m:t>2</m:t>
                          </m:r>
                        </m:sup>
                      </m:sSup>
                      <m:r>
                        <a:rPr lang="en-US" i="1">
                          <a:latin typeface="Cambria Math" panose="02040503050406030204" pitchFamily="18" charset="0"/>
                        </a:rPr>
                        <m:t>𝑑𝑡</m:t>
                      </m:r>
                    </m:oMath>
                  </m:oMathPara>
                </a14:m>
                <a:endParaRPr lang="en-US" dirty="0"/>
              </a:p>
              <a:p>
                <a:pPr marL="0" indent="0">
                  <a:buNone/>
                </a:pPr>
                <a14:m>
                  <m:oMathPara xmlns:m="http://schemas.openxmlformats.org/officeDocument/2006/math">
                    <m:oMathParaPr>
                      <m:jc m:val="center"/>
                    </m:oMathParaPr>
                    <m:oMath xmlns:m="http://schemas.openxmlformats.org/officeDocument/2006/math">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3</m:t>
                          </m:r>
                        </m:num>
                        <m:den>
                          <m:r>
                            <a:rPr lang="en-US">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a:latin typeface="Cambria Math" panose="02040503050406030204" pitchFamily="18" charset="0"/>
                            </a:rPr>
                            <m:t>1</m:t>
                          </m:r>
                          <m:sSup>
                            <m:sSupPr>
                              <m:ctrlPr>
                                <a:rPr lang="en-US" i="1">
                                  <a:latin typeface="Cambria Math" panose="02040503050406030204" pitchFamily="18" charset="0"/>
                                </a:rPr>
                              </m:ctrlPr>
                            </m:sSupPr>
                            <m:e>
                              <m:r>
                                <a:rPr lang="en-US">
                                  <a:latin typeface="Cambria Math" panose="02040503050406030204" pitchFamily="18" charset="0"/>
                                </a:rPr>
                                <m:t>)</m:t>
                              </m:r>
                            </m:e>
                            <m:sup>
                              <m:r>
                                <a:rPr lang="en-US">
                                  <a:latin typeface="Cambria Math" panose="02040503050406030204" pitchFamily="18" charset="0"/>
                                </a:rPr>
                                <m:t>2</m:t>
                              </m:r>
                            </m:sup>
                          </m:sSup>
                        </m:den>
                      </m:f>
                      <m:nary>
                        <m:naryPr>
                          <m:limLoc m:val="subSup"/>
                          <m:grow m:val="on"/>
                          <m:ctrlPr>
                            <a:rPr lang="en-US" i="1">
                              <a:latin typeface="Cambria Math" panose="02040503050406030204" pitchFamily="18" charset="0"/>
                            </a:rPr>
                          </m:ctrlPr>
                        </m:naryPr>
                        <m:sub>
                          <m:r>
                            <a:rPr lang="en-US">
                              <a:latin typeface="Cambria Math" panose="02040503050406030204" pitchFamily="18" charset="0"/>
                            </a:rPr>
                            <m:t>0</m:t>
                          </m:r>
                        </m:sub>
                        <m:sup>
                          <m:r>
                            <a:rPr lang="en-US" i="1">
                              <a:latin typeface="Cambria Math" panose="02040503050406030204" pitchFamily="18" charset="0"/>
                            </a:rPr>
                            <m:t>𝑧</m:t>
                          </m:r>
                        </m:sup>
                        <m:e>
                          <m:r>
                            <a:rPr lang="en-US">
                              <a:latin typeface="Cambria Math" panose="02040503050406030204" pitchFamily="18" charset="0"/>
                            </a:rPr>
                            <m:t> </m:t>
                          </m:r>
                        </m:e>
                      </m:nary>
                      <m:r>
                        <a:rPr lang="en-US">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a:latin typeface="Cambria Math" panose="02040503050406030204" pitchFamily="18" charset="0"/>
                            </a:rPr>
                            <m:t>2</m:t>
                          </m:r>
                        </m:sup>
                      </m:sSup>
                      <m:r>
                        <a:rPr lang="en-US" i="1">
                          <a:latin typeface="Cambria Math" panose="02040503050406030204" pitchFamily="18" charset="0"/>
                        </a:rPr>
                        <m:t>𝑑𝑡</m:t>
                      </m:r>
                    </m:oMath>
                  </m:oMathPara>
                </a14:m>
                <a:endParaRPr lang="en-US" dirty="0"/>
              </a:p>
              <a:p>
                <a:pPr marL="0" indent="0">
                  <a:buNone/>
                </a:pPr>
                <a:r>
                  <a:rPr lang="en-US" dirty="0"/>
                  <a:t>over the interval </a:t>
                </a:r>
                <a14:m>
                  <m:oMath xmlns:m="http://schemas.openxmlformats.org/officeDocument/2006/math">
                    <m:r>
                      <a:rPr lang="en-US">
                        <a:latin typeface="Cambria Math" panose="02040503050406030204" pitchFamily="18" charset="0"/>
                      </a:rPr>
                      <m:t>[0,</m:t>
                    </m:r>
                    <m:r>
                      <m:rPr>
                        <m:nor/>
                      </m:rPr>
                      <a:rPr lang="en-US"/>
                      <m:t> </m:t>
                    </m:r>
                    <m:r>
                      <m:rPr>
                        <m:sty m:val="p"/>
                      </m:rPr>
                      <a:rPr lang="en-US">
                        <a:latin typeface="Cambria Math" panose="02040503050406030204" pitchFamily="18" charset="0"/>
                      </a:rPr>
                      <m:t>L</m:t>
                    </m:r>
                    <m:r>
                      <a:rPr lang="en-US" i="1">
                        <a:latin typeface="Cambria Math" panose="02040503050406030204" pitchFamily="18" charset="0"/>
                      </a:rPr>
                      <m:t>−</m:t>
                    </m:r>
                    <m:r>
                      <a:rPr lang="en-US">
                        <a:latin typeface="Cambria Math" panose="02040503050406030204" pitchFamily="18" charset="0"/>
                      </a:rPr>
                      <m:t>1]</m:t>
                    </m:r>
                  </m:oMath>
                </a14:m>
                <a:r>
                  <a:rPr lang="en-US" dirty="0"/>
                  <a:t>.</a:t>
                </a:r>
              </a:p>
              <a:p>
                <a:pPr marL="0" indent="0">
                  <a:buNone/>
                </a:pPr>
                <a:endParaRPr lang="en-US" dirty="0"/>
              </a:p>
              <a:p>
                <a:pPr marL="0" indent="0">
                  <a:buNone/>
                </a:pPr>
                <a:endParaRPr lang="en-US" dirty="0"/>
              </a:p>
              <a:p>
                <a:endParaRPr lang="en-US" dirty="0"/>
              </a:p>
              <a:p>
                <a:endParaRPr lang="en-US" dirty="0"/>
              </a:p>
            </p:txBody>
          </p:sp>
        </mc:Choice>
        <mc:Fallback xmlns="">
          <p:sp>
            <p:nvSpPr>
              <p:cNvPr id="6" name="Content Placeholder 5">
                <a:extLst>
                  <a:ext uri="{FF2B5EF4-FFF2-40B4-BE49-F238E27FC236}">
                    <a16:creationId xmlns:a16="http://schemas.microsoft.com/office/drawing/2014/main" id="{B38F8D00-69B4-4BCC-9CCA-B2C831567F0C}"/>
                  </a:ext>
                </a:extLst>
              </p:cNvPr>
              <p:cNvSpPr>
                <a:spLocks noGrp="1" noRot="1" noChangeAspect="1" noMove="1" noResize="1" noEditPoints="1" noAdjustHandles="1" noChangeArrowheads="1" noChangeShapeType="1" noTextEdit="1"/>
              </p:cNvSpPr>
              <p:nvPr>
                <p:ph idx="1"/>
              </p:nvPr>
            </p:nvSpPr>
            <p:spPr>
              <a:blipFill>
                <a:blip r:embed="rId2"/>
                <a:stretch>
                  <a:fillRect l="-1576" t="-1667" b="-1061"/>
                </a:stretch>
              </a:blipFill>
            </p:spPr>
            <p:txBody>
              <a:bodyPr/>
              <a:lstStyle/>
              <a:p>
                <a:r>
                  <a:rPr lang="en-US">
                    <a:noFill/>
                  </a:rPr>
                  <a:t> </a:t>
                </a:r>
              </a:p>
            </p:txBody>
          </p:sp>
        </mc:Fallback>
      </mc:AlternateContent>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05B71-151A-4E5A-B1A6-2C39A580E7AC}"/>
              </a:ext>
            </a:extLst>
          </p:cNvPr>
          <p:cNvSpPr>
            <a:spLocks noGrp="1"/>
          </p:cNvSpPr>
          <p:nvPr>
            <p:ph type="title"/>
          </p:nvPr>
        </p:nvSpPr>
        <p:spPr/>
        <p:txBody>
          <a:bodyPr/>
          <a:lstStyle/>
          <a:p>
            <a:pPr>
              <a:defRPr/>
            </a:pPr>
            <a:r>
              <a:rPr lang="en-US" dirty="0"/>
              <a:t>Histogram Matching (Specification) </a:t>
            </a:r>
          </a:p>
        </p:txBody>
      </p:sp>
      <p:sp>
        <p:nvSpPr>
          <p:cNvPr id="4" name="Date Placeholder 3">
            <a:extLst>
              <a:ext uri="{FF2B5EF4-FFF2-40B4-BE49-F238E27FC236}">
                <a16:creationId xmlns:a16="http://schemas.microsoft.com/office/drawing/2014/main" id="{110DC70C-E8DE-4BE2-AC25-2CB51808963F}"/>
              </a:ext>
            </a:extLst>
          </p:cNvPr>
          <p:cNvSpPr>
            <a:spLocks noGrp="1"/>
          </p:cNvSpPr>
          <p:nvPr>
            <p:ph type="dt" sz="quarter" idx="10"/>
          </p:nvPr>
        </p:nvSpPr>
        <p:spPr/>
        <p:txBody>
          <a:bodyPr/>
          <a:lstStyle/>
          <a:p>
            <a:pPr>
              <a:defRPr/>
            </a:pPr>
            <a:fld id="{B4F33F86-3858-4CE0-A330-28CC9123C65B}"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6BB1A65C-7562-4C51-AD9F-892B39F81ADA}"/>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99333" name="Slide Number Placeholder 5">
            <a:extLst>
              <a:ext uri="{FF2B5EF4-FFF2-40B4-BE49-F238E27FC236}">
                <a16:creationId xmlns:a16="http://schemas.microsoft.com/office/drawing/2014/main" id="{154C1F60-92C1-4AB1-89D4-92C4EC1979B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9EC5FD33-D217-459F-AA45-0AFFD87E0E2A}" type="slidenum">
              <a:rPr lang="en-US" altLang="en-US" smtClean="0">
                <a:solidFill>
                  <a:srgbClr val="FFFFFF"/>
                </a:solidFill>
              </a:rPr>
              <a:pPr/>
              <a:t>94</a:t>
            </a:fld>
            <a:endParaRPr lang="en-US" altLang="en-US">
              <a:solidFill>
                <a:srgbClr val="FFFFFF"/>
              </a:solidFill>
            </a:endParaRP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FF5F9FD4-6DA1-4584-A262-2CC83027DF38}"/>
                  </a:ext>
                </a:extLst>
              </p:cNvPr>
              <p:cNvSpPr/>
              <p:nvPr/>
            </p:nvSpPr>
            <p:spPr>
              <a:xfrm>
                <a:off x="1096963" y="1927247"/>
                <a:ext cx="6096000" cy="2261709"/>
              </a:xfrm>
              <a:prstGeom prst="rect">
                <a:avLst/>
              </a:prstGeom>
            </p:spPr>
            <p:txBody>
              <a:bodyPr>
                <a:spAutoFit/>
              </a:bodyPr>
              <a:lstStyle/>
              <a:p>
                <a:pPr marL="0" marR="0">
                  <a:lnSpc>
                    <a:spcPts val="1200"/>
                  </a:lnSpc>
                  <a:spcBef>
                    <a:spcPts val="0"/>
                  </a:spcBef>
                  <a:spcAft>
                    <a:spcPts val="1200"/>
                  </a:spcAft>
                </a:pPr>
                <a:r>
                  <a:rPr lang="en-US" b="1" dirty="0">
                    <a:latin typeface="+mj-lt"/>
                    <a:ea typeface="Calibri" panose="020F0502020204030204" pitchFamily="34" charset="0"/>
                    <a:cs typeface="Times New Roman" panose="02020603050405020304" pitchFamily="18" charset="0"/>
                  </a:rPr>
                  <a:t>Solution01:</a:t>
                </a:r>
              </a:p>
              <a:p>
                <a:pPr marL="0" marR="0">
                  <a:lnSpc>
                    <a:spcPts val="1200"/>
                  </a:lnSpc>
                  <a:spcBef>
                    <a:spcPts val="0"/>
                  </a:spcBef>
                  <a:spcAft>
                    <a:spcPts val="1200"/>
                  </a:spcAft>
                </a:pPr>
                <a:br>
                  <a:rPr lang="en-US" dirty="0">
                    <a:latin typeface="Georgia" panose="02040502050405020303" pitchFamily="18" charset="0"/>
                    <a:ea typeface="Calibri" panose="020F0502020204030204" pitchFamily="34" charset="0"/>
                    <a:cs typeface="Times New Roman" panose="02020603050405020304" pitchFamily="18" charset="0"/>
                  </a:rPr>
                </a:br>
                <a:r>
                  <a:rPr lang="en-US" dirty="0">
                    <a:latin typeface="Georgia" panose="02040502050405020303" pitchFamily="18" charset="0"/>
                    <a:ea typeface="Calibri" panose="020F0502020204030204" pitchFamily="34" charset="0"/>
                    <a:cs typeface="Times New Roman" panose="02020603050405020304" pitchFamily="18" charset="0"/>
                  </a:rPr>
                  <a:t>Finally, we require that </a:t>
                </a:r>
                <a14:m>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𝑠</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𝐺</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𝑧</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oMath>
                </a14:m>
                <a:endParaRPr lang="en-US" sz="1800" dirty="0">
                  <a:effectLst/>
                  <a:latin typeface="Georgia" panose="02040502050405020303" pitchFamily="18" charset="0"/>
                  <a:ea typeface="Calibri" panose="020F0502020204030204" pitchFamily="34" charset="0"/>
                  <a:cs typeface="Times New Roman" panose="02020603050405020304" pitchFamily="18" charset="0"/>
                </a:endParaRPr>
              </a:p>
              <a:p>
                <a:pPr marL="0" marR="0">
                  <a:lnSpc>
                    <a:spcPts val="1200"/>
                  </a:lnSpc>
                  <a:spcBef>
                    <a:spcPts val="0"/>
                  </a:spcBef>
                  <a:spcAft>
                    <a:spcPts val="1200"/>
                  </a:spcAft>
                </a:pPr>
                <a:endParaRPr lang="en-US" sz="1800" dirty="0">
                  <a:effectLst/>
                  <a:latin typeface="Georgia" panose="02040502050405020303" pitchFamily="18" charset="0"/>
                  <a:ea typeface="Calibri" panose="020F0502020204030204" pitchFamily="34" charset="0"/>
                  <a:cs typeface="Times New Roman" panose="02020603050405020304" pitchFamily="18" charset="0"/>
                </a:endParaRPr>
              </a:p>
              <a:p>
                <a:pPr marL="0" marR="0">
                  <a:lnSpc>
                    <a:spcPts val="1200"/>
                  </a:lnSpc>
                  <a:spcBef>
                    <a:spcPts val="0"/>
                  </a:spcBef>
                  <a:spcAft>
                    <a:spcPts val="12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𝑠</m:t>
                      </m:r>
                      <m:r>
                        <a:rPr lang="en-US">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𝑧</m:t>
                              </m:r>
                            </m:e>
                            <m:sup>
                              <m:r>
                                <a:rPr lang="en-US">
                                  <a:latin typeface="Cambria Math" panose="02040503050406030204" pitchFamily="18" charset="0"/>
                                </a:rPr>
                                <m:t>3</m:t>
                              </m:r>
                            </m:sup>
                          </m:sSup>
                        </m:num>
                        <m:den>
                          <m:r>
                            <a:rPr lang="en-US">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a:latin typeface="Cambria Math" panose="02040503050406030204" pitchFamily="18" charset="0"/>
                            </a:rPr>
                            <m:t>1</m:t>
                          </m:r>
                          <m:sSup>
                            <m:sSupPr>
                              <m:ctrlPr>
                                <a:rPr lang="en-US" i="1">
                                  <a:latin typeface="Cambria Math" panose="02040503050406030204" pitchFamily="18" charset="0"/>
                                </a:rPr>
                              </m:ctrlPr>
                            </m:sSupPr>
                            <m:e>
                              <m:r>
                                <a:rPr lang="en-US">
                                  <a:latin typeface="Cambria Math" panose="02040503050406030204" pitchFamily="18" charset="0"/>
                                </a:rPr>
                                <m:t>)</m:t>
                              </m:r>
                            </m:e>
                            <m:sup>
                              <m:r>
                                <a:rPr lang="en-US">
                                  <a:latin typeface="Cambria Math" panose="02040503050406030204" pitchFamily="18" charset="0"/>
                                </a:rPr>
                                <m:t>2</m:t>
                              </m:r>
                            </m:sup>
                          </m:sSup>
                        </m:den>
                      </m:f>
                    </m:oMath>
                  </m:oMathPara>
                </a14:m>
                <a:endParaRPr lang="en-US" sz="1800" dirty="0">
                  <a:effectLst/>
                  <a:latin typeface="Georgia" panose="02040502050405020303" pitchFamily="18" charset="0"/>
                  <a:ea typeface="Calibri" panose="020F0502020204030204" pitchFamily="34" charset="0"/>
                  <a:cs typeface="Times New Roman" panose="02020603050405020304" pitchFamily="18" charset="0"/>
                </a:endParaRPr>
              </a:p>
              <a:p>
                <a:pPr marL="0" marR="0">
                  <a:lnSpc>
                    <a:spcPts val="1200"/>
                  </a:lnSpc>
                  <a:spcBef>
                    <a:spcPts val="0"/>
                  </a:spcBef>
                  <a:spcAft>
                    <a:spcPts val="1200"/>
                  </a:spcAft>
                </a:pPr>
                <a:endParaRPr lang="en-US" i="1" dirty="0"/>
              </a:p>
              <a:p>
                <a:pPr marL="0" marR="0">
                  <a:lnSpc>
                    <a:spcPts val="1200"/>
                  </a:lnSpc>
                  <a:spcBef>
                    <a:spcPts val="0"/>
                  </a:spcBef>
                  <a:spcAft>
                    <a:spcPts val="12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𝑠</m:t>
                      </m:r>
                      <m:r>
                        <a:rPr lang="en-US">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𝑧</m:t>
                              </m:r>
                            </m:e>
                            <m:sup>
                              <m:r>
                                <a:rPr lang="en-US">
                                  <a:latin typeface="Cambria Math" panose="02040503050406030204" pitchFamily="18" charset="0"/>
                                </a:rPr>
                                <m:t>3</m:t>
                              </m:r>
                            </m:sup>
                          </m:sSup>
                        </m:num>
                        <m:den>
                          <m:r>
                            <a:rPr lang="en-US">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a:latin typeface="Cambria Math" panose="02040503050406030204" pitchFamily="18" charset="0"/>
                            </a:rPr>
                            <m:t>1</m:t>
                          </m:r>
                          <m:sSup>
                            <m:sSupPr>
                              <m:ctrlPr>
                                <a:rPr lang="en-US" i="1">
                                  <a:latin typeface="Cambria Math" panose="02040503050406030204" pitchFamily="18" charset="0"/>
                                </a:rPr>
                              </m:ctrlPr>
                            </m:sSupPr>
                            <m:e>
                              <m:r>
                                <a:rPr lang="en-US">
                                  <a:latin typeface="Cambria Math" panose="02040503050406030204" pitchFamily="18" charset="0"/>
                                </a:rPr>
                                <m:t>)</m:t>
                              </m:r>
                            </m:e>
                            <m:sup>
                              <m:r>
                                <a:rPr lang="en-US">
                                  <a:latin typeface="Cambria Math" panose="02040503050406030204" pitchFamily="18" charset="0"/>
                                </a:rPr>
                                <m:t>2</m:t>
                              </m:r>
                            </m:sup>
                          </m:sSup>
                        </m:den>
                      </m:f>
                    </m:oMath>
                  </m:oMathPara>
                </a14:m>
                <a:endParaRPr lang="en-US" sz="1800" dirty="0">
                  <a:effectLst/>
                  <a:latin typeface="Georgia" panose="02040502050405020303" pitchFamily="18" charset="0"/>
                  <a:ea typeface="Calibri" panose="020F0502020204030204" pitchFamily="34" charset="0"/>
                  <a:cs typeface="Times New Roman" panose="02020603050405020304" pitchFamily="18" charset="0"/>
                </a:endParaRPr>
              </a:p>
              <a:p>
                <a:pPr marL="0" marR="0">
                  <a:lnSpc>
                    <a:spcPts val="1200"/>
                  </a:lnSpc>
                  <a:spcBef>
                    <a:spcPts val="0"/>
                  </a:spcBef>
                  <a:spcAft>
                    <a:spcPts val="1200"/>
                  </a:spcAft>
                </a:pPr>
                <a:endParaRPr lang="en-US" sz="1800" dirty="0">
                  <a:effectLst/>
                  <a:latin typeface="Georgia" panose="02040502050405020303" pitchFamily="18" charset="0"/>
                  <a:ea typeface="Calibri" panose="020F0502020204030204" pitchFamily="34" charset="0"/>
                  <a:cs typeface="Times New Roman" panose="02020603050405020304" pitchFamily="18" charset="0"/>
                </a:endParaRPr>
              </a:p>
            </p:txBody>
          </p:sp>
        </mc:Choice>
        <mc:Fallback xmlns="">
          <p:sp>
            <p:nvSpPr>
              <p:cNvPr id="9" name="Rectangle 8">
                <a:extLst>
                  <a:ext uri="{FF2B5EF4-FFF2-40B4-BE49-F238E27FC236}">
                    <a16:creationId xmlns:a16="http://schemas.microsoft.com/office/drawing/2014/main" id="{FF5F9FD4-6DA1-4584-A262-2CC83027DF38}"/>
                  </a:ext>
                </a:extLst>
              </p:cNvPr>
              <p:cNvSpPr>
                <a:spLocks noRot="1" noChangeAspect="1" noMove="1" noResize="1" noEditPoints="1" noAdjustHandles="1" noChangeArrowheads="1" noChangeShapeType="1" noTextEdit="1"/>
              </p:cNvSpPr>
              <p:nvPr/>
            </p:nvSpPr>
            <p:spPr>
              <a:xfrm>
                <a:off x="1096963" y="1927247"/>
                <a:ext cx="6096000" cy="2261709"/>
              </a:xfrm>
              <a:prstGeom prst="rect">
                <a:avLst/>
              </a:prstGeom>
              <a:blipFill>
                <a:blip r:embed="rId2"/>
                <a:stretch>
                  <a:fillRect l="-900" t="-59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8F88CCB5-4226-4B19-A58A-1442FE36A1A2}"/>
                  </a:ext>
                </a:extLst>
              </p:cNvPr>
              <p:cNvSpPr/>
              <p:nvPr/>
            </p:nvSpPr>
            <p:spPr>
              <a:xfrm>
                <a:off x="1096963" y="4379478"/>
                <a:ext cx="2045368" cy="324641"/>
              </a:xfrm>
              <a:prstGeom prst="rect">
                <a:avLst/>
              </a:prstGeom>
            </p:spPr>
            <p:txBody>
              <a:bodyPr wrap="none">
                <a:spAutoFit/>
              </a:bodyPr>
              <a:lstStyle/>
              <a:p>
                <a:pPr marL="0" marR="0">
                  <a:lnSpc>
                    <a:spcPts val="1200"/>
                  </a:lnSpc>
                  <a:spcBef>
                    <a:spcPts val="0"/>
                  </a:spcBef>
                  <a:spcAft>
                    <a:spcPts val="1200"/>
                  </a:spcAft>
                </a:pPr>
                <a:r>
                  <a:rPr lang="en-US" dirty="0">
                    <a:latin typeface="Georgia" panose="02040502050405020303" pitchFamily="18" charset="0"/>
                    <a:ea typeface="Calibri" panose="020F0502020204030204" pitchFamily="34" charset="0"/>
                    <a:cs typeface="Times New Roman" panose="02020603050405020304" pitchFamily="18" charset="0"/>
                  </a:rPr>
                  <a:t>We have, </a:t>
                </a:r>
                <a14:m>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𝑠</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fPr>
                      <m:num>
                        <m:sSup>
                          <m:sSup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𝑟</m:t>
                            </m:r>
                          </m:e>
                          <m:sup>
                            <m:r>
                              <a:rPr lang="en-US" sz="1800">
                                <a:effectLst/>
                                <a:latin typeface="Cambria Math" panose="02040503050406030204" pitchFamily="18" charset="0"/>
                                <a:ea typeface="Calibri" panose="020F0502020204030204" pitchFamily="34" charset="0"/>
                                <a:cs typeface="Times New Roman" panose="02020603050405020304" pitchFamily="18" charset="0"/>
                              </a:rPr>
                              <m:t>2</m:t>
                            </m:r>
                          </m:sup>
                        </m:sSup>
                      </m:num>
                      <m:den>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𝐿</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a:effectLst/>
                            <a:latin typeface="Cambria Math" panose="02040503050406030204" pitchFamily="18" charset="0"/>
                            <a:ea typeface="Calibri" panose="020F0502020204030204" pitchFamily="34" charset="0"/>
                            <a:cs typeface="Times New Roman" panose="02020603050405020304" pitchFamily="18" charset="0"/>
                          </a:rPr>
                          <m:t>1)</m:t>
                        </m:r>
                      </m:den>
                    </m:f>
                  </m:oMath>
                </a14:m>
                <a:endParaRPr lang="en-US" sz="1800" dirty="0">
                  <a:effectLst/>
                  <a:latin typeface="Georgia" panose="02040502050405020303" pitchFamily="18" charset="0"/>
                  <a:ea typeface="Calibri" panose="020F0502020204030204" pitchFamily="34" charset="0"/>
                  <a:cs typeface="Times New Roman" panose="02020603050405020304" pitchFamily="18" charset="0"/>
                </a:endParaRPr>
              </a:p>
            </p:txBody>
          </p:sp>
        </mc:Choice>
        <mc:Fallback xmlns="">
          <p:sp>
            <p:nvSpPr>
              <p:cNvPr id="10" name="Rectangle 9">
                <a:extLst>
                  <a:ext uri="{FF2B5EF4-FFF2-40B4-BE49-F238E27FC236}">
                    <a16:creationId xmlns:a16="http://schemas.microsoft.com/office/drawing/2014/main" id="{8F88CCB5-4226-4B19-A58A-1442FE36A1A2}"/>
                  </a:ext>
                </a:extLst>
              </p:cNvPr>
              <p:cNvSpPr>
                <a:spLocks noRot="1" noChangeAspect="1" noMove="1" noResize="1" noEditPoints="1" noAdjustHandles="1" noChangeArrowheads="1" noChangeShapeType="1" noTextEdit="1"/>
              </p:cNvSpPr>
              <p:nvPr/>
            </p:nvSpPr>
            <p:spPr>
              <a:xfrm>
                <a:off x="1096963" y="4379478"/>
                <a:ext cx="2045368" cy="324641"/>
              </a:xfrm>
              <a:prstGeom prst="rect">
                <a:avLst/>
              </a:prstGeom>
              <a:blipFill>
                <a:blip r:embed="rId3"/>
                <a:stretch>
                  <a:fillRect l="-2687" t="-518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F96A61D1-A607-4139-87F3-2D2FAC4020BB}"/>
                  </a:ext>
                </a:extLst>
              </p:cNvPr>
              <p:cNvSpPr/>
              <p:nvPr/>
            </p:nvSpPr>
            <p:spPr>
              <a:xfrm>
                <a:off x="2912365" y="4590103"/>
                <a:ext cx="2882328" cy="13748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en-US" i="1" smtClean="0">
                              <a:latin typeface="Cambria Math" panose="02040503050406030204" pitchFamily="18" charset="0"/>
                            </a:rPr>
                          </m:ctrlPr>
                        </m:mPr>
                        <m:mr>
                          <m:e>
                            <m:r>
                              <a:rPr lang="en-US" i="1">
                                <a:latin typeface="Cambria Math" panose="02040503050406030204" pitchFamily="18" charset="0"/>
                              </a:rPr>
                              <m:t>𝑧</m:t>
                            </m:r>
                          </m:e>
                          <m:e>
                            <m:r>
                              <a:rPr lang="en-US" i="0">
                                <a:latin typeface="Cambria Math" panose="02040503050406030204" pitchFamily="18" charset="0"/>
                              </a:rPr>
                              <m:t> =</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p>
                                      <m:sSupPr>
                                        <m:ctrlPr>
                                          <a:rPr lang="en-US"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−1)</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num>
                                      <m:den>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−1)</m:t>
                                        </m:r>
                                      </m:den>
                                    </m:f>
                                  </m:e>
                                </m:d>
                              </m:e>
                              <m:sup>
                                <m:f>
                                  <m:fPr>
                                    <m:ctrlPr>
                                      <a:rPr lang="en-US" i="1">
                                        <a:latin typeface="Cambria Math" panose="02040503050406030204" pitchFamily="18" charset="0"/>
                                      </a:rPr>
                                    </m:ctrlPr>
                                  </m:fPr>
                                  <m:num>
                                    <m:r>
                                      <a:rPr lang="en-US" i="0">
                                        <a:latin typeface="Cambria Math" panose="02040503050406030204" pitchFamily="18" charset="0"/>
                                      </a:rPr>
                                      <m:t>1</m:t>
                                    </m:r>
                                  </m:num>
                                  <m:den>
                                    <m:r>
                                      <a:rPr lang="en-US" i="0">
                                        <a:latin typeface="Cambria Math" panose="02040503050406030204" pitchFamily="18" charset="0"/>
                                      </a:rPr>
                                      <m:t>3</m:t>
                                    </m:r>
                                  </m:den>
                                </m:f>
                              </m:sup>
                            </m:sSup>
                          </m:e>
                        </m:mr>
                        <m:mr>
                          <m:e/>
                          <m:e>
                            <m:r>
                              <a:rPr lang="en-US" i="0">
                                <a:latin typeface="Cambria Math" panose="02040503050406030204" pitchFamily="18" charset="0"/>
                              </a:rPr>
                              <m:t> =</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d>
                                      <m:dPr>
                                        <m:endChr m:val=""/>
                                        <m:ctrlPr>
                                          <a:rPr lang="en-US" i="1">
                                            <a:latin typeface="Cambria Math" panose="02040503050406030204" pitchFamily="18" charset="0"/>
                                          </a:rPr>
                                        </m:ctrlPr>
                                      </m:dPr>
                                      <m:e>
                                        <m:r>
                                          <a:rPr lang="en-US" i="1">
                                            <a:latin typeface="Cambria Math" panose="02040503050406030204" pitchFamily="18" charset="0"/>
                                          </a:rPr>
                                          <m:t>𝐿</m:t>
                                        </m:r>
                                        <m:r>
                                          <a:rPr lang="en-US" i="0">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0">
                                                <a:latin typeface="Cambria Math" panose="02040503050406030204" pitchFamily="18" charset="0"/>
                                              </a:rPr>
                                              <m:t>2</m:t>
                                            </m:r>
                                          </m:sup>
                                        </m:sSup>
                                      </m:e>
                                    </m:d>
                                  </m:e>
                                </m:d>
                              </m:e>
                              <m:sup>
                                <m:f>
                                  <m:fPr>
                                    <m:ctrlPr>
                                      <a:rPr lang="en-US" i="1">
                                        <a:latin typeface="Cambria Math" panose="02040503050406030204" pitchFamily="18" charset="0"/>
                                      </a:rPr>
                                    </m:ctrlPr>
                                  </m:fPr>
                                  <m:num>
                                    <m:r>
                                      <a:rPr lang="en-US" i="0">
                                        <a:latin typeface="Cambria Math" panose="02040503050406030204" pitchFamily="18" charset="0"/>
                                      </a:rPr>
                                      <m:t>1</m:t>
                                    </m:r>
                                  </m:num>
                                  <m:den>
                                    <m:r>
                                      <a:rPr lang="en-US" i="0">
                                        <a:latin typeface="Cambria Math" panose="02040503050406030204" pitchFamily="18" charset="0"/>
                                      </a:rPr>
                                      <m:t>3</m:t>
                                    </m:r>
                                  </m:den>
                                </m:f>
                              </m:sup>
                            </m:sSup>
                          </m:e>
                        </m:mr>
                      </m:m>
                    </m:oMath>
                  </m:oMathPara>
                </a14:m>
                <a:endParaRPr lang="en-US" dirty="0"/>
              </a:p>
            </p:txBody>
          </p:sp>
        </mc:Choice>
        <mc:Fallback xmlns="">
          <p:sp>
            <p:nvSpPr>
              <p:cNvPr id="12" name="Rectangle 11">
                <a:extLst>
                  <a:ext uri="{FF2B5EF4-FFF2-40B4-BE49-F238E27FC236}">
                    <a16:creationId xmlns:a16="http://schemas.microsoft.com/office/drawing/2014/main" id="{F96A61D1-A607-4139-87F3-2D2FAC4020BB}"/>
                  </a:ext>
                </a:extLst>
              </p:cNvPr>
              <p:cNvSpPr>
                <a:spLocks noRot="1" noChangeAspect="1" noMove="1" noResize="1" noEditPoints="1" noAdjustHandles="1" noChangeArrowheads="1" noChangeShapeType="1" noTextEdit="1"/>
              </p:cNvSpPr>
              <p:nvPr/>
            </p:nvSpPr>
            <p:spPr>
              <a:xfrm>
                <a:off x="2912365" y="4590103"/>
                <a:ext cx="2882328" cy="1374864"/>
              </a:xfrm>
              <a:prstGeom prst="rect">
                <a:avLst/>
              </a:prstGeom>
              <a:blipFill>
                <a:blip r:embed="rId4"/>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A4DF7269-9D0B-464A-9181-F8B63813AC56}"/>
              </a:ext>
            </a:extLst>
          </p:cNvPr>
          <p:cNvSpPr txBox="1"/>
          <p:nvPr/>
        </p:nvSpPr>
        <p:spPr>
          <a:xfrm>
            <a:off x="6972301" y="3199984"/>
            <a:ext cx="4240212" cy="1323439"/>
          </a:xfrm>
          <a:prstGeom prst="rect">
            <a:avLst/>
          </a:prstGeom>
          <a:noFill/>
        </p:spPr>
        <p:txBody>
          <a:bodyPr wrap="square" rtlCol="0">
            <a:spAutoFit/>
          </a:bodyPr>
          <a:lstStyle/>
          <a:p>
            <a:pPr marL="342900" indent="-342900" algn="ctr">
              <a:buFont typeface="Wingdings" panose="05000000000000000000" pitchFamily="2" charset="2"/>
              <a:buChar char="ü"/>
            </a:pPr>
            <a:r>
              <a:rPr lang="en-US" sz="2000" dirty="0"/>
              <a:t>Two steps of mapping: r to s then s to z, therefore, r maps to z. </a:t>
            </a:r>
          </a:p>
          <a:p>
            <a:pPr algn="ctr"/>
            <a:r>
              <a:rPr lang="en-US" sz="4000" b="1" dirty="0"/>
              <a:t>r----s----z</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5B5BD-284A-4F23-BF6F-0A8A32EC2566}"/>
              </a:ext>
            </a:extLst>
          </p:cNvPr>
          <p:cNvSpPr>
            <a:spLocks noGrp="1"/>
          </p:cNvSpPr>
          <p:nvPr>
            <p:ph type="title"/>
          </p:nvPr>
        </p:nvSpPr>
        <p:spPr/>
        <p:txBody>
          <a:bodyPr/>
          <a:lstStyle/>
          <a:p>
            <a:pPr>
              <a:defRPr/>
            </a:pPr>
            <a:r>
              <a:rPr lang="en-US" dirty="0"/>
              <a:t>Histogram Matching(Specification)</a:t>
            </a:r>
          </a:p>
        </p:txBody>
      </p:sp>
      <p:sp>
        <p:nvSpPr>
          <p:cNvPr id="3" name="Content Placeholder 2">
            <a:extLst>
              <a:ext uri="{FF2B5EF4-FFF2-40B4-BE49-F238E27FC236}">
                <a16:creationId xmlns:a16="http://schemas.microsoft.com/office/drawing/2014/main" id="{5B0FE4AC-79A1-4DBC-BEB9-CF22DB856043}"/>
              </a:ext>
            </a:extLst>
          </p:cNvPr>
          <p:cNvSpPr>
            <a:spLocks noGrp="1" noRot="1" noChangeAspect="1" noMove="1" noResize="1" noEditPoints="1" noAdjustHandles="1" noChangeArrowheads="1" noChangeShapeType="1" noTextEdit="1"/>
          </p:cNvSpPr>
          <p:nvPr>
            <p:ph idx="1"/>
          </p:nvPr>
        </p:nvSpPr>
        <p:spPr>
          <a:blipFill>
            <a:blip r:embed="rId2"/>
            <a:stretch>
              <a:fillRect l="-1152" b="-20606"/>
            </a:stretch>
          </a:blipFill>
        </p:spPr>
        <p:txBody>
          <a:bodyPr/>
          <a:lstStyle/>
          <a:p>
            <a:pPr>
              <a:defRPr/>
            </a:pPr>
            <a:r>
              <a:rPr lang="en-US">
                <a:noFill/>
              </a:rPr>
              <a:t> </a:t>
            </a:r>
          </a:p>
        </p:txBody>
      </p:sp>
      <p:sp>
        <p:nvSpPr>
          <p:cNvPr id="4" name="Date Placeholder 3">
            <a:extLst>
              <a:ext uri="{FF2B5EF4-FFF2-40B4-BE49-F238E27FC236}">
                <a16:creationId xmlns:a16="http://schemas.microsoft.com/office/drawing/2014/main" id="{8525D2AE-A352-4938-B990-87052768C5DC}"/>
              </a:ext>
            </a:extLst>
          </p:cNvPr>
          <p:cNvSpPr>
            <a:spLocks noGrp="1"/>
          </p:cNvSpPr>
          <p:nvPr>
            <p:ph type="dt" sz="quarter" idx="10"/>
          </p:nvPr>
        </p:nvSpPr>
        <p:spPr/>
        <p:txBody>
          <a:bodyPr/>
          <a:lstStyle/>
          <a:p>
            <a:pPr>
              <a:defRPr/>
            </a:pPr>
            <a:fld id="{B4F33F86-3858-4CE0-A330-28CC9123C65B}"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5FFCF08A-7C6E-4B83-9F36-A28CDCBBE113}"/>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100358" name="Slide Number Placeholder 5">
            <a:extLst>
              <a:ext uri="{FF2B5EF4-FFF2-40B4-BE49-F238E27FC236}">
                <a16:creationId xmlns:a16="http://schemas.microsoft.com/office/drawing/2014/main" id="{0203ACD8-8A0D-4951-B384-F3D0FFA8CDA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AE5B39A3-EB11-436D-8488-5670C8407405}" type="slidenum">
              <a:rPr lang="en-US" altLang="en-US" smtClean="0">
                <a:solidFill>
                  <a:srgbClr val="FFFFFF"/>
                </a:solidFill>
              </a:rPr>
              <a:pPr/>
              <a:t>95</a:t>
            </a:fld>
            <a:endParaRPr lang="en-US" altLang="en-US">
              <a:solidFill>
                <a:srgbClr val="FFFFFF"/>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0E56-E3B5-4B01-B64C-C1F9456A88B9}"/>
              </a:ext>
            </a:extLst>
          </p:cNvPr>
          <p:cNvSpPr>
            <a:spLocks noGrp="1"/>
          </p:cNvSpPr>
          <p:nvPr>
            <p:ph type="title"/>
          </p:nvPr>
        </p:nvSpPr>
        <p:spPr/>
        <p:txBody>
          <a:bodyPr/>
          <a:lstStyle/>
          <a:p>
            <a:pPr>
              <a:defRPr/>
            </a:pPr>
            <a:r>
              <a:rPr lang="en-US" dirty="0"/>
              <a:t>Histogram Matching(Specification)</a:t>
            </a:r>
          </a:p>
        </p:txBody>
      </p:sp>
      <p:sp>
        <p:nvSpPr>
          <p:cNvPr id="3" name="Content Placeholder 2">
            <a:extLst>
              <a:ext uri="{FF2B5EF4-FFF2-40B4-BE49-F238E27FC236}">
                <a16:creationId xmlns:a16="http://schemas.microsoft.com/office/drawing/2014/main" id="{7AAE8784-E1C4-4AD1-AE2C-A0049E3167C1}"/>
              </a:ext>
            </a:extLst>
          </p:cNvPr>
          <p:cNvSpPr>
            <a:spLocks noGrp="1" noRot="1" noChangeAspect="1" noMove="1" noResize="1" noEditPoints="1" noAdjustHandles="1" noChangeArrowheads="1" noChangeShapeType="1" noTextEdit="1"/>
          </p:cNvSpPr>
          <p:nvPr>
            <p:ph idx="1"/>
          </p:nvPr>
        </p:nvSpPr>
        <p:spPr>
          <a:blipFill>
            <a:blip r:embed="rId2"/>
            <a:stretch>
              <a:fillRect l="-545"/>
            </a:stretch>
          </a:blipFill>
        </p:spPr>
        <p:txBody>
          <a:bodyPr/>
          <a:lstStyle/>
          <a:p>
            <a:pPr>
              <a:defRPr/>
            </a:pPr>
            <a:r>
              <a:rPr lang="en-US" dirty="0">
                <a:noFill/>
              </a:rPr>
              <a:t> </a:t>
            </a:r>
            <a:r>
              <a:rPr lang="en-US" dirty="0" err="1">
                <a:noFill/>
              </a:rPr>
              <a:t>hhh</a:t>
            </a:r>
            <a:endParaRPr lang="en-US" dirty="0">
              <a:noFill/>
            </a:endParaRPr>
          </a:p>
        </p:txBody>
      </p:sp>
      <p:sp>
        <p:nvSpPr>
          <p:cNvPr id="4" name="Date Placeholder 3">
            <a:extLst>
              <a:ext uri="{FF2B5EF4-FFF2-40B4-BE49-F238E27FC236}">
                <a16:creationId xmlns:a16="http://schemas.microsoft.com/office/drawing/2014/main" id="{6C2D43B4-F773-4A74-8937-0F5185DACBAA}"/>
              </a:ext>
            </a:extLst>
          </p:cNvPr>
          <p:cNvSpPr>
            <a:spLocks noGrp="1"/>
          </p:cNvSpPr>
          <p:nvPr>
            <p:ph type="dt" sz="quarter" idx="10"/>
          </p:nvPr>
        </p:nvSpPr>
        <p:spPr/>
        <p:txBody>
          <a:bodyPr/>
          <a:lstStyle/>
          <a:p>
            <a:pPr>
              <a:defRPr/>
            </a:pPr>
            <a:fld id="{B4F33F86-3858-4CE0-A330-28CC9123C65B}"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0EEF4ACC-CA4C-43AC-8E9D-2A1CF26D4E12}"/>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101382" name="Slide Number Placeholder 5">
            <a:extLst>
              <a:ext uri="{FF2B5EF4-FFF2-40B4-BE49-F238E27FC236}">
                <a16:creationId xmlns:a16="http://schemas.microsoft.com/office/drawing/2014/main" id="{85F6A953-1944-46E0-BA6A-7202F265167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a:solidFill>
                  <a:schemeClr val="tx1"/>
                </a:solidFill>
                <a:latin typeface="Times New Roman" panose="02020603050405020304" pitchFamily="18" charset="0"/>
              </a:defRPr>
            </a:lvl9pPr>
          </a:lstStyle>
          <a:p>
            <a:fld id="{31999431-DBD2-4777-B06D-FB75F715B493}" type="slidenum">
              <a:rPr lang="en-US" altLang="en-US" smtClean="0">
                <a:solidFill>
                  <a:srgbClr val="FFFFFF"/>
                </a:solidFill>
              </a:rPr>
              <a:pPr/>
              <a:t>96</a:t>
            </a:fld>
            <a:endParaRPr lang="en-US" altLang="en-US">
              <a:solidFill>
                <a:srgbClr val="FFFFFF"/>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26F9B-427F-4EA5-80FF-78EBDFC1820D}"/>
              </a:ext>
            </a:extLst>
          </p:cNvPr>
          <p:cNvSpPr>
            <a:spLocks noGrp="1"/>
          </p:cNvSpPr>
          <p:nvPr>
            <p:ph type="title"/>
          </p:nvPr>
        </p:nvSpPr>
        <p:spPr/>
        <p:txBody>
          <a:bodyPr/>
          <a:lstStyle/>
          <a:p>
            <a:r>
              <a:rPr lang="en-US" dirty="0"/>
              <a:t>Histogram Matching(Specification)</a:t>
            </a:r>
          </a:p>
        </p:txBody>
      </p:sp>
      <p:sp>
        <p:nvSpPr>
          <p:cNvPr id="3" name="Content Placeholder 2">
            <a:extLst>
              <a:ext uri="{FF2B5EF4-FFF2-40B4-BE49-F238E27FC236}">
                <a16:creationId xmlns:a16="http://schemas.microsoft.com/office/drawing/2014/main" id="{D2C1C82B-5D9E-492B-BB81-FB761BFBEE87}"/>
              </a:ext>
            </a:extLst>
          </p:cNvPr>
          <p:cNvSpPr>
            <a:spLocks noGrp="1"/>
          </p:cNvSpPr>
          <p:nvPr>
            <p:ph idx="1"/>
          </p:nvPr>
        </p:nvSpPr>
        <p:spPr>
          <a:xfrm>
            <a:off x="1096963" y="1846263"/>
            <a:ext cx="10058400" cy="4483100"/>
          </a:xfrm>
        </p:spPr>
        <p:txBody>
          <a:bodyPr/>
          <a:lstStyle/>
          <a:p>
            <a:pPr marL="0" indent="0">
              <a:buNone/>
            </a:pPr>
            <a:r>
              <a:rPr lang="en-US" b="1" dirty="0"/>
              <a:t>Example-01:</a:t>
            </a:r>
            <a:r>
              <a:rPr lang="en-US" b="1" dirty="0">
                <a:solidFill>
                  <a:schemeClr val="tx1"/>
                </a:solidFill>
              </a:rPr>
              <a:t> </a:t>
            </a:r>
            <a:r>
              <a:rPr lang="en-US" dirty="0">
                <a:solidFill>
                  <a:schemeClr val="tx1"/>
                </a:solidFill>
              </a:rPr>
              <a:t>Perform histogram matching or specification for the following image:</a:t>
            </a:r>
          </a:p>
          <a:p>
            <a:pPr marL="0" indent="0">
              <a:buNone/>
            </a:pPr>
            <a:r>
              <a:rPr lang="en-US" b="1" dirty="0">
                <a:solidFill>
                  <a:schemeClr val="tx1"/>
                </a:solidFill>
              </a:rPr>
              <a:t>Original image</a:t>
            </a:r>
          </a:p>
          <a:p>
            <a:pPr marL="0" indent="0">
              <a:buNone/>
            </a:pPr>
            <a:endParaRPr lang="en-US" dirty="0"/>
          </a:p>
          <a:p>
            <a:pPr marL="0" indent="0">
              <a:buNone/>
            </a:pPr>
            <a:endParaRPr lang="en-US" dirty="0"/>
          </a:p>
          <a:p>
            <a:pPr marL="0" indent="0">
              <a:buNone/>
            </a:pPr>
            <a:endParaRPr lang="en-US" dirty="0"/>
          </a:p>
          <a:p>
            <a:pPr marL="0" indent="0">
              <a:buNone/>
            </a:pPr>
            <a:endParaRPr lang="en-US" dirty="0">
              <a:solidFill>
                <a:schemeClr val="tx1"/>
              </a:solidFill>
            </a:endParaRPr>
          </a:p>
          <a:p>
            <a:pPr marL="0" indent="0">
              <a:buNone/>
            </a:pPr>
            <a:r>
              <a:rPr lang="en-US" b="1" dirty="0">
                <a:solidFill>
                  <a:schemeClr val="tx1"/>
                </a:solidFill>
              </a:rPr>
              <a:t>Target image</a:t>
            </a:r>
          </a:p>
          <a:p>
            <a:pPr marL="0" indent="0">
              <a:buNone/>
            </a:pPr>
            <a:endParaRPr lang="en-US" dirty="0"/>
          </a:p>
          <a:p>
            <a:pPr marL="0" indent="0">
              <a:buNone/>
            </a:pPr>
            <a:endParaRPr lang="en-US" dirty="0"/>
          </a:p>
          <a:p>
            <a:pPr marL="0" indent="0">
              <a:buNone/>
            </a:pPr>
            <a:endParaRPr lang="en-US" dirty="0"/>
          </a:p>
        </p:txBody>
      </p:sp>
      <p:sp>
        <p:nvSpPr>
          <p:cNvPr id="4" name="Date Placeholder 3">
            <a:extLst>
              <a:ext uri="{FF2B5EF4-FFF2-40B4-BE49-F238E27FC236}">
                <a16:creationId xmlns:a16="http://schemas.microsoft.com/office/drawing/2014/main" id="{E7913CFC-E1A4-419D-8549-EB21B444761E}"/>
              </a:ext>
            </a:extLst>
          </p:cNvPr>
          <p:cNvSpPr>
            <a:spLocks noGrp="1"/>
          </p:cNvSpPr>
          <p:nvPr>
            <p:ph type="dt" sz="half" idx="10"/>
          </p:nvPr>
        </p:nvSpPr>
        <p:spPr/>
        <p:txBody>
          <a:bodyPr/>
          <a:lstStyle/>
          <a:p>
            <a:pPr>
              <a:defRPr/>
            </a:pPr>
            <a:fld id="{DAD345AE-B275-4CE7-A38B-E3F8F3FE1212}"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09A1A9C6-DC12-438D-908C-C04012504B65}"/>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6" name="Slide Number Placeholder 5">
            <a:extLst>
              <a:ext uri="{FF2B5EF4-FFF2-40B4-BE49-F238E27FC236}">
                <a16:creationId xmlns:a16="http://schemas.microsoft.com/office/drawing/2014/main" id="{23A08ECF-1580-4EF8-B307-7DAB427E5247}"/>
              </a:ext>
            </a:extLst>
          </p:cNvPr>
          <p:cNvSpPr>
            <a:spLocks noGrp="1"/>
          </p:cNvSpPr>
          <p:nvPr>
            <p:ph type="sldNum" sz="quarter" idx="12"/>
          </p:nvPr>
        </p:nvSpPr>
        <p:spPr/>
        <p:txBody>
          <a:bodyPr/>
          <a:lstStyle/>
          <a:p>
            <a:pPr>
              <a:defRPr/>
            </a:pPr>
            <a:fld id="{B742929E-3215-438D-B407-7DB5FA037565}" type="slidenum">
              <a:rPr lang="en-US" altLang="en-US" smtClean="0"/>
              <a:pPr>
                <a:defRPr/>
              </a:pPr>
              <a:t>97</a:t>
            </a:fld>
            <a:endParaRPr lang="en-US" altLang="en-US"/>
          </a:p>
        </p:txBody>
      </p:sp>
      <p:graphicFrame>
        <p:nvGraphicFramePr>
          <p:cNvPr id="7" name="Table 6">
            <a:extLst>
              <a:ext uri="{FF2B5EF4-FFF2-40B4-BE49-F238E27FC236}">
                <a16:creationId xmlns:a16="http://schemas.microsoft.com/office/drawing/2014/main" id="{79EF6AD4-EBFD-4984-B691-B4DC2BAE3B56}"/>
              </a:ext>
            </a:extLst>
          </p:cNvPr>
          <p:cNvGraphicFramePr>
            <a:graphicFrameLocks noGrp="1"/>
          </p:cNvGraphicFramePr>
          <p:nvPr>
            <p:extLst>
              <p:ext uri="{D42A27DB-BD31-4B8C-83A1-F6EECF244321}">
                <p14:modId xmlns:p14="http://schemas.microsoft.com/office/powerpoint/2010/main" val="2276011513"/>
              </p:ext>
            </p:extLst>
          </p:nvPr>
        </p:nvGraphicFramePr>
        <p:xfrm>
          <a:off x="1096961" y="2670334"/>
          <a:ext cx="10115550" cy="1158240"/>
        </p:xfrm>
        <a:graphic>
          <a:graphicData uri="http://schemas.openxmlformats.org/drawingml/2006/table">
            <a:tbl>
              <a:tblPr firstRow="1" bandRow="1">
                <a:tableStyleId>{073A0DAA-6AF3-43AB-8588-CEC1D06C72B9}</a:tableStyleId>
              </a:tblPr>
              <a:tblGrid>
                <a:gridCol w="1123950">
                  <a:extLst>
                    <a:ext uri="{9D8B030D-6E8A-4147-A177-3AD203B41FA5}">
                      <a16:colId xmlns:a16="http://schemas.microsoft.com/office/drawing/2014/main" val="953119345"/>
                    </a:ext>
                  </a:extLst>
                </a:gridCol>
                <a:gridCol w="1123950">
                  <a:extLst>
                    <a:ext uri="{9D8B030D-6E8A-4147-A177-3AD203B41FA5}">
                      <a16:colId xmlns:a16="http://schemas.microsoft.com/office/drawing/2014/main" val="1594318530"/>
                    </a:ext>
                  </a:extLst>
                </a:gridCol>
                <a:gridCol w="1123950">
                  <a:extLst>
                    <a:ext uri="{9D8B030D-6E8A-4147-A177-3AD203B41FA5}">
                      <a16:colId xmlns:a16="http://schemas.microsoft.com/office/drawing/2014/main" val="230442493"/>
                    </a:ext>
                  </a:extLst>
                </a:gridCol>
                <a:gridCol w="1123950">
                  <a:extLst>
                    <a:ext uri="{9D8B030D-6E8A-4147-A177-3AD203B41FA5}">
                      <a16:colId xmlns:a16="http://schemas.microsoft.com/office/drawing/2014/main" val="1973320341"/>
                    </a:ext>
                  </a:extLst>
                </a:gridCol>
                <a:gridCol w="1123950">
                  <a:extLst>
                    <a:ext uri="{9D8B030D-6E8A-4147-A177-3AD203B41FA5}">
                      <a16:colId xmlns:a16="http://schemas.microsoft.com/office/drawing/2014/main" val="2332489638"/>
                    </a:ext>
                  </a:extLst>
                </a:gridCol>
                <a:gridCol w="1123950">
                  <a:extLst>
                    <a:ext uri="{9D8B030D-6E8A-4147-A177-3AD203B41FA5}">
                      <a16:colId xmlns:a16="http://schemas.microsoft.com/office/drawing/2014/main" val="1653138511"/>
                    </a:ext>
                  </a:extLst>
                </a:gridCol>
                <a:gridCol w="1123950">
                  <a:extLst>
                    <a:ext uri="{9D8B030D-6E8A-4147-A177-3AD203B41FA5}">
                      <a16:colId xmlns:a16="http://schemas.microsoft.com/office/drawing/2014/main" val="411362624"/>
                    </a:ext>
                  </a:extLst>
                </a:gridCol>
                <a:gridCol w="1123950">
                  <a:extLst>
                    <a:ext uri="{9D8B030D-6E8A-4147-A177-3AD203B41FA5}">
                      <a16:colId xmlns:a16="http://schemas.microsoft.com/office/drawing/2014/main" val="653407357"/>
                    </a:ext>
                  </a:extLst>
                </a:gridCol>
                <a:gridCol w="1123950">
                  <a:extLst>
                    <a:ext uri="{9D8B030D-6E8A-4147-A177-3AD203B41FA5}">
                      <a16:colId xmlns:a16="http://schemas.microsoft.com/office/drawing/2014/main" val="2039736744"/>
                    </a:ext>
                  </a:extLst>
                </a:gridCol>
              </a:tblGrid>
              <a:tr h="370840">
                <a:tc>
                  <a:txBody>
                    <a:bodyPr/>
                    <a:lstStyle/>
                    <a:p>
                      <a:r>
                        <a:rPr lang="en-US" sz="1600" dirty="0">
                          <a:solidFill>
                            <a:schemeClr val="tx1"/>
                          </a:solidFill>
                        </a:rPr>
                        <a:t>Gray levels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68745039"/>
                  </a:ext>
                </a:extLst>
              </a:tr>
              <a:tr h="370840">
                <a:tc>
                  <a:txBody>
                    <a:bodyPr/>
                    <a:lstStyle/>
                    <a:p>
                      <a:r>
                        <a:rPr lang="en-US" sz="1600" dirty="0"/>
                        <a:t>No. of pixels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40222072"/>
                  </a:ext>
                </a:extLst>
              </a:tr>
            </a:tbl>
          </a:graphicData>
        </a:graphic>
      </p:graphicFrame>
      <p:graphicFrame>
        <p:nvGraphicFramePr>
          <p:cNvPr id="8" name="Table 7">
            <a:extLst>
              <a:ext uri="{FF2B5EF4-FFF2-40B4-BE49-F238E27FC236}">
                <a16:creationId xmlns:a16="http://schemas.microsoft.com/office/drawing/2014/main" id="{AA345972-770C-475A-9769-87ABA2147BAE}"/>
              </a:ext>
            </a:extLst>
          </p:cNvPr>
          <p:cNvGraphicFramePr>
            <a:graphicFrameLocks noGrp="1"/>
          </p:cNvGraphicFramePr>
          <p:nvPr>
            <p:extLst>
              <p:ext uri="{D42A27DB-BD31-4B8C-83A1-F6EECF244321}">
                <p14:modId xmlns:p14="http://schemas.microsoft.com/office/powerpoint/2010/main" val="685215335"/>
              </p:ext>
            </p:extLst>
          </p:nvPr>
        </p:nvGraphicFramePr>
        <p:xfrm>
          <a:off x="1096961" y="4907995"/>
          <a:ext cx="10115550" cy="1280160"/>
        </p:xfrm>
        <a:graphic>
          <a:graphicData uri="http://schemas.openxmlformats.org/drawingml/2006/table">
            <a:tbl>
              <a:tblPr firstRow="1" bandRow="1">
                <a:tableStyleId>{073A0DAA-6AF3-43AB-8588-CEC1D06C72B9}</a:tableStyleId>
              </a:tblPr>
              <a:tblGrid>
                <a:gridCol w="1123950">
                  <a:extLst>
                    <a:ext uri="{9D8B030D-6E8A-4147-A177-3AD203B41FA5}">
                      <a16:colId xmlns:a16="http://schemas.microsoft.com/office/drawing/2014/main" val="953119345"/>
                    </a:ext>
                  </a:extLst>
                </a:gridCol>
                <a:gridCol w="1123950">
                  <a:extLst>
                    <a:ext uri="{9D8B030D-6E8A-4147-A177-3AD203B41FA5}">
                      <a16:colId xmlns:a16="http://schemas.microsoft.com/office/drawing/2014/main" val="1594318530"/>
                    </a:ext>
                  </a:extLst>
                </a:gridCol>
                <a:gridCol w="1123950">
                  <a:extLst>
                    <a:ext uri="{9D8B030D-6E8A-4147-A177-3AD203B41FA5}">
                      <a16:colId xmlns:a16="http://schemas.microsoft.com/office/drawing/2014/main" val="230442493"/>
                    </a:ext>
                  </a:extLst>
                </a:gridCol>
                <a:gridCol w="1123950">
                  <a:extLst>
                    <a:ext uri="{9D8B030D-6E8A-4147-A177-3AD203B41FA5}">
                      <a16:colId xmlns:a16="http://schemas.microsoft.com/office/drawing/2014/main" val="1973320341"/>
                    </a:ext>
                  </a:extLst>
                </a:gridCol>
                <a:gridCol w="1123950">
                  <a:extLst>
                    <a:ext uri="{9D8B030D-6E8A-4147-A177-3AD203B41FA5}">
                      <a16:colId xmlns:a16="http://schemas.microsoft.com/office/drawing/2014/main" val="2332489638"/>
                    </a:ext>
                  </a:extLst>
                </a:gridCol>
                <a:gridCol w="1123950">
                  <a:extLst>
                    <a:ext uri="{9D8B030D-6E8A-4147-A177-3AD203B41FA5}">
                      <a16:colId xmlns:a16="http://schemas.microsoft.com/office/drawing/2014/main" val="1653138511"/>
                    </a:ext>
                  </a:extLst>
                </a:gridCol>
                <a:gridCol w="1123950">
                  <a:extLst>
                    <a:ext uri="{9D8B030D-6E8A-4147-A177-3AD203B41FA5}">
                      <a16:colId xmlns:a16="http://schemas.microsoft.com/office/drawing/2014/main" val="411362624"/>
                    </a:ext>
                  </a:extLst>
                </a:gridCol>
                <a:gridCol w="1123950">
                  <a:extLst>
                    <a:ext uri="{9D8B030D-6E8A-4147-A177-3AD203B41FA5}">
                      <a16:colId xmlns:a16="http://schemas.microsoft.com/office/drawing/2014/main" val="653407357"/>
                    </a:ext>
                  </a:extLst>
                </a:gridCol>
                <a:gridCol w="1123950">
                  <a:extLst>
                    <a:ext uri="{9D8B030D-6E8A-4147-A177-3AD203B41FA5}">
                      <a16:colId xmlns:a16="http://schemas.microsoft.com/office/drawing/2014/main" val="2039736744"/>
                    </a:ext>
                  </a:extLst>
                </a:gridCol>
              </a:tblGrid>
              <a:tr h="370840">
                <a:tc>
                  <a:txBody>
                    <a:bodyPr/>
                    <a:lstStyle/>
                    <a:p>
                      <a:r>
                        <a:rPr lang="en-US" dirty="0">
                          <a:solidFill>
                            <a:schemeClr val="tx1"/>
                          </a:solidFill>
                        </a:rPr>
                        <a:t>Gray levels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68745039"/>
                  </a:ext>
                </a:extLst>
              </a:tr>
              <a:tr h="370840">
                <a:tc>
                  <a:txBody>
                    <a:bodyPr/>
                    <a:lstStyle/>
                    <a:p>
                      <a:r>
                        <a:rPr lang="en-US" dirty="0"/>
                        <a:t>No. of pixels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40222072"/>
                  </a:ext>
                </a:extLst>
              </a:tr>
            </a:tbl>
          </a:graphicData>
        </a:graphic>
      </p:graphicFrame>
    </p:spTree>
    <p:extLst>
      <p:ext uri="{BB962C8B-B14F-4D97-AF65-F5344CB8AC3E}">
        <p14:creationId xmlns:p14="http://schemas.microsoft.com/office/powerpoint/2010/main" val="6135431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962F4-F8F7-4731-8C5A-D538982343FE}"/>
              </a:ext>
            </a:extLst>
          </p:cNvPr>
          <p:cNvSpPr>
            <a:spLocks noGrp="1"/>
          </p:cNvSpPr>
          <p:nvPr>
            <p:ph type="title"/>
          </p:nvPr>
        </p:nvSpPr>
        <p:spPr/>
        <p:txBody>
          <a:bodyPr/>
          <a:lstStyle/>
          <a:p>
            <a:r>
              <a:rPr lang="en-US" dirty="0"/>
              <a:t>Histogram Matching(Specification)</a:t>
            </a:r>
          </a:p>
        </p:txBody>
      </p:sp>
      <mc:AlternateContent xmlns:mc="http://schemas.openxmlformats.org/markup-compatibility/2006" xmlns:a14="http://schemas.microsoft.com/office/drawing/2010/main">
        <mc:Choice Requires="a14">
          <p:graphicFrame>
            <p:nvGraphicFramePr>
              <p:cNvPr id="7" name="Content Placeholder 6">
                <a:extLst>
                  <a:ext uri="{FF2B5EF4-FFF2-40B4-BE49-F238E27FC236}">
                    <a16:creationId xmlns:a16="http://schemas.microsoft.com/office/drawing/2014/main" id="{4EA9C644-8A38-4E66-A6E3-3880336247CA}"/>
                  </a:ext>
                </a:extLst>
              </p:cNvPr>
              <p:cNvGraphicFramePr>
                <a:graphicFrameLocks noGrp="1"/>
              </p:cNvGraphicFramePr>
              <p:nvPr>
                <p:ph idx="1"/>
                <p:extLst>
                  <p:ext uri="{D42A27DB-BD31-4B8C-83A1-F6EECF244321}">
                    <p14:modId xmlns:p14="http://schemas.microsoft.com/office/powerpoint/2010/main" val="4072428291"/>
                  </p:ext>
                </p:extLst>
              </p:nvPr>
            </p:nvGraphicFramePr>
            <p:xfrm>
              <a:off x="1154113" y="2518044"/>
              <a:ext cx="10058400" cy="333756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475034291"/>
                        </a:ext>
                      </a:extLst>
                    </a:gridCol>
                    <a:gridCol w="1676400">
                      <a:extLst>
                        <a:ext uri="{9D8B030D-6E8A-4147-A177-3AD203B41FA5}">
                          <a16:colId xmlns:a16="http://schemas.microsoft.com/office/drawing/2014/main" val="4186028549"/>
                        </a:ext>
                      </a:extLst>
                    </a:gridCol>
                    <a:gridCol w="1676400">
                      <a:extLst>
                        <a:ext uri="{9D8B030D-6E8A-4147-A177-3AD203B41FA5}">
                          <a16:colId xmlns:a16="http://schemas.microsoft.com/office/drawing/2014/main" val="2848658987"/>
                        </a:ext>
                      </a:extLst>
                    </a:gridCol>
                    <a:gridCol w="1676400">
                      <a:extLst>
                        <a:ext uri="{9D8B030D-6E8A-4147-A177-3AD203B41FA5}">
                          <a16:colId xmlns:a16="http://schemas.microsoft.com/office/drawing/2014/main" val="2931708105"/>
                        </a:ext>
                      </a:extLst>
                    </a:gridCol>
                    <a:gridCol w="1676400">
                      <a:extLst>
                        <a:ext uri="{9D8B030D-6E8A-4147-A177-3AD203B41FA5}">
                          <a16:colId xmlns:a16="http://schemas.microsoft.com/office/drawing/2014/main" val="1120974602"/>
                        </a:ext>
                      </a:extLst>
                    </a:gridCol>
                    <a:gridCol w="1676400">
                      <a:extLst>
                        <a:ext uri="{9D8B030D-6E8A-4147-A177-3AD203B41FA5}">
                          <a16:colId xmlns:a16="http://schemas.microsoft.com/office/drawing/2014/main" val="294949877"/>
                        </a:ext>
                      </a:extLst>
                    </a:gridCol>
                  </a:tblGrid>
                  <a:tr h="370840">
                    <a:tc>
                      <a:txBody>
                        <a:bodyPr/>
                        <a:lstStyle/>
                        <a:p>
                          <a:pPr algn="ctr"/>
                          <a:r>
                            <a:rPr lang="en-US" dirty="0">
                              <a:solidFill>
                                <a:schemeClr val="tx1"/>
                              </a:solidFill>
                            </a:rPr>
                            <a:t>Gray Levels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No of pixels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PDF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CDF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(L-1)*CDF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𝑺</m:t>
                                    </m:r>
                                  </m:e>
                                  <m:sub>
                                    <m:r>
                                      <a:rPr lang="en-US" b="1" i="1" smtClean="0">
                                        <a:solidFill>
                                          <a:schemeClr val="tx1"/>
                                        </a:solidFill>
                                        <a:latin typeface="Cambria Math" panose="02040503050406030204" pitchFamily="18" charset="0"/>
                                      </a:rPr>
                                      <m:t>𝑲</m:t>
                                    </m:r>
                                  </m:sub>
                                </m:sSub>
                              </m:oMath>
                            </m:oMathPara>
                          </a14:m>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2943914"/>
                      </a:ext>
                    </a:extLst>
                  </a:tr>
                  <a:tr h="370840">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0.91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823823"/>
                      </a:ext>
                    </a:extLst>
                  </a:tr>
                  <a:tr h="370840">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0.29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2.03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55550998"/>
                      </a:ext>
                    </a:extLst>
                  </a:tr>
                  <a:tr h="370840">
                    <a:tc>
                      <a:txBody>
                        <a:bodyPr/>
                        <a:lstStyle/>
                        <a:p>
                          <a:pPr algn="ctr"/>
                          <a:r>
                            <a:rPr lang="en-US"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3.15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81189151"/>
                      </a:ext>
                    </a:extLst>
                  </a:tr>
                  <a:tr h="370840">
                    <a:tc>
                      <a:txBody>
                        <a:bodyPr/>
                        <a:lstStyle/>
                        <a:p>
                          <a:pPr algn="ctr"/>
                          <a:r>
                            <a:rPr lang="en-US"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3.36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05200534"/>
                      </a:ext>
                    </a:extLst>
                  </a:tr>
                  <a:tr h="370840">
                    <a:tc>
                      <a:txBody>
                        <a:bodyPr/>
                        <a:lstStyle/>
                        <a:p>
                          <a:pPr algn="ctr"/>
                          <a:r>
                            <a:rPr lang="en-US"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0.66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4.62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61538000"/>
                      </a:ext>
                    </a:extLst>
                  </a:tr>
                  <a:tr h="370840">
                    <a:tc>
                      <a:txBody>
                        <a:bodyPr/>
                        <a:lstStyle/>
                        <a:p>
                          <a:pPr algn="ctr"/>
                          <a:r>
                            <a:rPr lang="en-US"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0.91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6.37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76683245"/>
                      </a:ext>
                    </a:extLst>
                  </a:tr>
                  <a:tr h="370840">
                    <a:tc>
                      <a:txBody>
                        <a:bodyPr/>
                        <a:lstStyle/>
                        <a:p>
                          <a:pPr algn="ctr"/>
                          <a:r>
                            <a:rPr lang="en-US"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0.97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6.79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28566868"/>
                      </a:ext>
                    </a:extLst>
                  </a:tr>
                  <a:tr h="370840">
                    <a:tc>
                      <a:txBody>
                        <a:bodyPr/>
                        <a:lstStyle/>
                        <a:p>
                          <a:pPr algn="ctr"/>
                          <a:r>
                            <a:rPr lang="en-US"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73002771"/>
                      </a:ext>
                    </a:extLst>
                  </a:tr>
                </a:tbl>
              </a:graphicData>
            </a:graphic>
          </p:graphicFrame>
        </mc:Choice>
        <mc:Fallback xmlns="">
          <p:graphicFrame>
            <p:nvGraphicFramePr>
              <p:cNvPr id="7" name="Content Placeholder 6">
                <a:extLst>
                  <a:ext uri="{FF2B5EF4-FFF2-40B4-BE49-F238E27FC236}">
                    <a16:creationId xmlns:a16="http://schemas.microsoft.com/office/drawing/2014/main" id="{4EA9C644-8A38-4E66-A6E3-3880336247CA}"/>
                  </a:ext>
                </a:extLst>
              </p:cNvPr>
              <p:cNvGraphicFramePr>
                <a:graphicFrameLocks noGrp="1"/>
              </p:cNvGraphicFramePr>
              <p:nvPr>
                <p:ph idx="1"/>
                <p:extLst>
                  <p:ext uri="{D42A27DB-BD31-4B8C-83A1-F6EECF244321}">
                    <p14:modId xmlns:p14="http://schemas.microsoft.com/office/powerpoint/2010/main" val="4072428291"/>
                  </p:ext>
                </p:extLst>
              </p:nvPr>
            </p:nvGraphicFramePr>
            <p:xfrm>
              <a:off x="1154113" y="2518044"/>
              <a:ext cx="10058400" cy="333756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475034291"/>
                        </a:ext>
                      </a:extLst>
                    </a:gridCol>
                    <a:gridCol w="1676400">
                      <a:extLst>
                        <a:ext uri="{9D8B030D-6E8A-4147-A177-3AD203B41FA5}">
                          <a16:colId xmlns:a16="http://schemas.microsoft.com/office/drawing/2014/main" val="4186028549"/>
                        </a:ext>
                      </a:extLst>
                    </a:gridCol>
                    <a:gridCol w="1676400">
                      <a:extLst>
                        <a:ext uri="{9D8B030D-6E8A-4147-A177-3AD203B41FA5}">
                          <a16:colId xmlns:a16="http://schemas.microsoft.com/office/drawing/2014/main" val="2848658987"/>
                        </a:ext>
                      </a:extLst>
                    </a:gridCol>
                    <a:gridCol w="1676400">
                      <a:extLst>
                        <a:ext uri="{9D8B030D-6E8A-4147-A177-3AD203B41FA5}">
                          <a16:colId xmlns:a16="http://schemas.microsoft.com/office/drawing/2014/main" val="2931708105"/>
                        </a:ext>
                      </a:extLst>
                    </a:gridCol>
                    <a:gridCol w="1676400">
                      <a:extLst>
                        <a:ext uri="{9D8B030D-6E8A-4147-A177-3AD203B41FA5}">
                          <a16:colId xmlns:a16="http://schemas.microsoft.com/office/drawing/2014/main" val="1120974602"/>
                        </a:ext>
                      </a:extLst>
                    </a:gridCol>
                    <a:gridCol w="1676400">
                      <a:extLst>
                        <a:ext uri="{9D8B030D-6E8A-4147-A177-3AD203B41FA5}">
                          <a16:colId xmlns:a16="http://schemas.microsoft.com/office/drawing/2014/main" val="294949877"/>
                        </a:ext>
                      </a:extLst>
                    </a:gridCol>
                  </a:tblGrid>
                  <a:tr h="370840">
                    <a:tc>
                      <a:txBody>
                        <a:bodyPr/>
                        <a:lstStyle/>
                        <a:p>
                          <a:pPr algn="ctr"/>
                          <a:r>
                            <a:rPr lang="en-US" dirty="0">
                              <a:solidFill>
                                <a:schemeClr val="tx1"/>
                              </a:solidFill>
                            </a:rPr>
                            <a:t>Gray Levels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No of pixels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PDF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CDF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(L-1)*CDF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500727" t="-8197" r="-727" b="-822951"/>
                          </a:stretch>
                        </a:blipFill>
                      </a:tcPr>
                    </a:tc>
                    <a:extLst>
                      <a:ext uri="{0D108BD9-81ED-4DB2-BD59-A6C34878D82A}">
                        <a16:rowId xmlns:a16="http://schemas.microsoft.com/office/drawing/2014/main" val="2622943914"/>
                      </a:ext>
                    </a:extLst>
                  </a:tr>
                  <a:tr h="370840">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0.91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823823"/>
                      </a:ext>
                    </a:extLst>
                  </a:tr>
                  <a:tr h="370840">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0.29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2.03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55550998"/>
                      </a:ext>
                    </a:extLst>
                  </a:tr>
                  <a:tr h="370840">
                    <a:tc>
                      <a:txBody>
                        <a:bodyPr/>
                        <a:lstStyle/>
                        <a:p>
                          <a:pPr algn="ctr"/>
                          <a:r>
                            <a:rPr lang="en-US"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3.15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81189151"/>
                      </a:ext>
                    </a:extLst>
                  </a:tr>
                  <a:tr h="370840">
                    <a:tc>
                      <a:txBody>
                        <a:bodyPr/>
                        <a:lstStyle/>
                        <a:p>
                          <a:pPr algn="ctr"/>
                          <a:r>
                            <a:rPr lang="en-US"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3.36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05200534"/>
                      </a:ext>
                    </a:extLst>
                  </a:tr>
                  <a:tr h="370840">
                    <a:tc>
                      <a:txBody>
                        <a:bodyPr/>
                        <a:lstStyle/>
                        <a:p>
                          <a:pPr algn="ctr"/>
                          <a:r>
                            <a:rPr lang="en-US"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0.66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4.62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61538000"/>
                      </a:ext>
                    </a:extLst>
                  </a:tr>
                  <a:tr h="370840">
                    <a:tc>
                      <a:txBody>
                        <a:bodyPr/>
                        <a:lstStyle/>
                        <a:p>
                          <a:pPr algn="ctr"/>
                          <a:r>
                            <a:rPr lang="en-US"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0.91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6.37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76683245"/>
                      </a:ext>
                    </a:extLst>
                  </a:tr>
                  <a:tr h="370840">
                    <a:tc>
                      <a:txBody>
                        <a:bodyPr/>
                        <a:lstStyle/>
                        <a:p>
                          <a:pPr algn="ctr"/>
                          <a:r>
                            <a:rPr lang="en-US"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0.97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6.79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28566868"/>
                      </a:ext>
                    </a:extLst>
                  </a:tr>
                  <a:tr h="370840">
                    <a:tc>
                      <a:txBody>
                        <a:bodyPr/>
                        <a:lstStyle/>
                        <a:p>
                          <a:pPr algn="ctr"/>
                          <a:r>
                            <a:rPr lang="en-US"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73002771"/>
                      </a:ext>
                    </a:extLst>
                  </a:tr>
                </a:tbl>
              </a:graphicData>
            </a:graphic>
          </p:graphicFrame>
        </mc:Fallback>
      </mc:AlternateContent>
      <p:sp>
        <p:nvSpPr>
          <p:cNvPr id="4" name="Date Placeholder 3">
            <a:extLst>
              <a:ext uri="{FF2B5EF4-FFF2-40B4-BE49-F238E27FC236}">
                <a16:creationId xmlns:a16="http://schemas.microsoft.com/office/drawing/2014/main" id="{C273F000-6904-413E-B21B-573A129719B6}"/>
              </a:ext>
            </a:extLst>
          </p:cNvPr>
          <p:cNvSpPr>
            <a:spLocks noGrp="1"/>
          </p:cNvSpPr>
          <p:nvPr>
            <p:ph type="dt" sz="half" idx="10"/>
          </p:nvPr>
        </p:nvSpPr>
        <p:spPr/>
        <p:txBody>
          <a:bodyPr/>
          <a:lstStyle/>
          <a:p>
            <a:pPr>
              <a:defRPr/>
            </a:pPr>
            <a:fld id="{DAD345AE-B275-4CE7-A38B-E3F8F3FE1212}"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1407766F-8596-487E-9559-2DAC49150207}"/>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6" name="Slide Number Placeholder 5">
            <a:extLst>
              <a:ext uri="{FF2B5EF4-FFF2-40B4-BE49-F238E27FC236}">
                <a16:creationId xmlns:a16="http://schemas.microsoft.com/office/drawing/2014/main" id="{8A86514E-7E89-49C2-AE10-ED7068A672A5}"/>
              </a:ext>
            </a:extLst>
          </p:cNvPr>
          <p:cNvSpPr>
            <a:spLocks noGrp="1"/>
          </p:cNvSpPr>
          <p:nvPr>
            <p:ph type="sldNum" sz="quarter" idx="12"/>
          </p:nvPr>
        </p:nvSpPr>
        <p:spPr/>
        <p:txBody>
          <a:bodyPr/>
          <a:lstStyle/>
          <a:p>
            <a:pPr>
              <a:defRPr/>
            </a:pPr>
            <a:fld id="{B742929E-3215-438D-B407-7DB5FA037565}" type="slidenum">
              <a:rPr lang="en-US" altLang="en-US" smtClean="0"/>
              <a:pPr>
                <a:defRPr/>
              </a:pPr>
              <a:t>98</a:t>
            </a:fld>
            <a:endParaRPr lang="en-US" altLang="en-US"/>
          </a:p>
        </p:txBody>
      </p:sp>
      <p:sp>
        <p:nvSpPr>
          <p:cNvPr id="8" name="Rectangle 7">
            <a:extLst>
              <a:ext uri="{FF2B5EF4-FFF2-40B4-BE49-F238E27FC236}">
                <a16:creationId xmlns:a16="http://schemas.microsoft.com/office/drawing/2014/main" id="{19B74FF3-D9BD-4C1A-A437-56F981ECA88E}"/>
              </a:ext>
            </a:extLst>
          </p:cNvPr>
          <p:cNvSpPr/>
          <p:nvPr/>
        </p:nvSpPr>
        <p:spPr>
          <a:xfrm>
            <a:off x="1096963" y="1919428"/>
            <a:ext cx="6085320" cy="400110"/>
          </a:xfrm>
          <a:prstGeom prst="rect">
            <a:avLst/>
          </a:prstGeom>
        </p:spPr>
        <p:txBody>
          <a:bodyPr wrap="none">
            <a:spAutoFit/>
          </a:bodyPr>
          <a:lstStyle/>
          <a:p>
            <a:pPr marL="0" indent="0">
              <a:buNone/>
            </a:pPr>
            <a:r>
              <a:rPr lang="en-US" sz="2000" b="1" dirty="0"/>
              <a:t>Solution-01: Histogram Equalization (Original image)</a:t>
            </a:r>
          </a:p>
        </p:txBody>
      </p:sp>
    </p:spTree>
    <p:extLst>
      <p:ext uri="{BB962C8B-B14F-4D97-AF65-F5344CB8AC3E}">
        <p14:creationId xmlns:p14="http://schemas.microsoft.com/office/powerpoint/2010/main" val="117726083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962F4-F8F7-4731-8C5A-D538982343FE}"/>
              </a:ext>
            </a:extLst>
          </p:cNvPr>
          <p:cNvSpPr>
            <a:spLocks noGrp="1"/>
          </p:cNvSpPr>
          <p:nvPr>
            <p:ph type="title"/>
          </p:nvPr>
        </p:nvSpPr>
        <p:spPr/>
        <p:txBody>
          <a:bodyPr/>
          <a:lstStyle/>
          <a:p>
            <a:r>
              <a:rPr lang="en-US" dirty="0"/>
              <a:t>Histogram Matching(Specification)</a:t>
            </a:r>
          </a:p>
        </p:txBody>
      </p:sp>
      <mc:AlternateContent xmlns:mc="http://schemas.openxmlformats.org/markup-compatibility/2006" xmlns:a14="http://schemas.microsoft.com/office/drawing/2010/main">
        <mc:Choice Requires="a14">
          <p:graphicFrame>
            <p:nvGraphicFramePr>
              <p:cNvPr id="7" name="Content Placeholder 6">
                <a:extLst>
                  <a:ext uri="{FF2B5EF4-FFF2-40B4-BE49-F238E27FC236}">
                    <a16:creationId xmlns:a16="http://schemas.microsoft.com/office/drawing/2014/main" id="{4EA9C644-8A38-4E66-A6E3-3880336247CA}"/>
                  </a:ext>
                </a:extLst>
              </p:cNvPr>
              <p:cNvGraphicFramePr>
                <a:graphicFrameLocks noGrp="1"/>
              </p:cNvGraphicFramePr>
              <p:nvPr>
                <p:ph idx="1"/>
                <p:extLst>
                  <p:ext uri="{D42A27DB-BD31-4B8C-83A1-F6EECF244321}">
                    <p14:modId xmlns:p14="http://schemas.microsoft.com/office/powerpoint/2010/main" val="3071784410"/>
                  </p:ext>
                </p:extLst>
              </p:nvPr>
            </p:nvGraphicFramePr>
            <p:xfrm>
              <a:off x="1154113" y="2518044"/>
              <a:ext cx="10058400" cy="333756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475034291"/>
                        </a:ext>
                      </a:extLst>
                    </a:gridCol>
                    <a:gridCol w="1676400">
                      <a:extLst>
                        <a:ext uri="{9D8B030D-6E8A-4147-A177-3AD203B41FA5}">
                          <a16:colId xmlns:a16="http://schemas.microsoft.com/office/drawing/2014/main" val="4186028549"/>
                        </a:ext>
                      </a:extLst>
                    </a:gridCol>
                    <a:gridCol w="1676400">
                      <a:extLst>
                        <a:ext uri="{9D8B030D-6E8A-4147-A177-3AD203B41FA5}">
                          <a16:colId xmlns:a16="http://schemas.microsoft.com/office/drawing/2014/main" val="2848658987"/>
                        </a:ext>
                      </a:extLst>
                    </a:gridCol>
                    <a:gridCol w="1676400">
                      <a:extLst>
                        <a:ext uri="{9D8B030D-6E8A-4147-A177-3AD203B41FA5}">
                          <a16:colId xmlns:a16="http://schemas.microsoft.com/office/drawing/2014/main" val="2931708105"/>
                        </a:ext>
                      </a:extLst>
                    </a:gridCol>
                    <a:gridCol w="1676400">
                      <a:extLst>
                        <a:ext uri="{9D8B030D-6E8A-4147-A177-3AD203B41FA5}">
                          <a16:colId xmlns:a16="http://schemas.microsoft.com/office/drawing/2014/main" val="1120974602"/>
                        </a:ext>
                      </a:extLst>
                    </a:gridCol>
                    <a:gridCol w="1676400">
                      <a:extLst>
                        <a:ext uri="{9D8B030D-6E8A-4147-A177-3AD203B41FA5}">
                          <a16:colId xmlns:a16="http://schemas.microsoft.com/office/drawing/2014/main" val="294949877"/>
                        </a:ext>
                      </a:extLst>
                    </a:gridCol>
                  </a:tblGrid>
                  <a:tr h="370840">
                    <a:tc>
                      <a:txBody>
                        <a:bodyPr/>
                        <a:lstStyle/>
                        <a:p>
                          <a:pPr algn="ctr"/>
                          <a:r>
                            <a:rPr lang="en-US" dirty="0">
                              <a:solidFill>
                                <a:schemeClr val="tx1"/>
                              </a:solidFill>
                            </a:rPr>
                            <a:t>Gray Levels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No of pixels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PDF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CDF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(L-1)*CDF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𝑺</m:t>
                                    </m:r>
                                  </m:e>
                                  <m:sub>
                                    <m:r>
                                      <a:rPr lang="en-US" b="1" i="1" smtClean="0">
                                        <a:solidFill>
                                          <a:schemeClr val="tx1"/>
                                        </a:solidFill>
                                        <a:latin typeface="Cambria Math" panose="02040503050406030204" pitchFamily="18" charset="0"/>
                                      </a:rPr>
                                      <m:t>𝑲</m:t>
                                    </m:r>
                                  </m:sub>
                                </m:sSub>
                              </m:oMath>
                            </m:oMathPara>
                          </a14:m>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2943914"/>
                      </a:ext>
                    </a:extLst>
                  </a:tr>
                  <a:tr h="370840">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823823"/>
                      </a:ext>
                    </a:extLst>
                  </a:tr>
                  <a:tr h="370840">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55550998"/>
                      </a:ext>
                    </a:extLst>
                  </a:tr>
                  <a:tr h="370840">
                    <a:tc>
                      <a:txBody>
                        <a:bodyPr/>
                        <a:lstStyle/>
                        <a:p>
                          <a:pPr algn="ctr"/>
                          <a:r>
                            <a:rPr lang="en-US"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81189151"/>
                      </a:ext>
                    </a:extLst>
                  </a:tr>
                  <a:tr h="370840">
                    <a:tc>
                      <a:txBody>
                        <a:bodyPr/>
                        <a:lstStyle/>
                        <a:p>
                          <a:pPr algn="ctr"/>
                          <a:r>
                            <a:rPr lang="en-US"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05200534"/>
                      </a:ext>
                    </a:extLst>
                  </a:tr>
                  <a:tr h="370840">
                    <a:tc>
                      <a:txBody>
                        <a:bodyPr/>
                        <a:lstStyle/>
                        <a:p>
                          <a:pPr algn="ctr"/>
                          <a:r>
                            <a:rPr lang="en-US"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2.17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61538000"/>
                      </a:ext>
                    </a:extLst>
                  </a:tr>
                  <a:tr h="370840">
                    <a:tc>
                      <a:txBody>
                        <a:bodyPr/>
                        <a:lstStyle/>
                        <a:p>
                          <a:pPr algn="ctr"/>
                          <a:r>
                            <a:rPr lang="en-US"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0.62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4.34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76683245"/>
                      </a:ext>
                    </a:extLst>
                  </a:tr>
                  <a:tr h="370840">
                    <a:tc>
                      <a:txBody>
                        <a:bodyPr/>
                        <a:lstStyle/>
                        <a:p>
                          <a:pPr algn="ctr"/>
                          <a:r>
                            <a:rPr lang="en-US"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6.09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28566868"/>
                      </a:ext>
                    </a:extLst>
                  </a:tr>
                  <a:tr h="370840">
                    <a:tc>
                      <a:txBody>
                        <a:bodyPr/>
                        <a:lstStyle/>
                        <a:p>
                          <a:pPr algn="ctr"/>
                          <a:r>
                            <a:rPr lang="en-US"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73002771"/>
                      </a:ext>
                    </a:extLst>
                  </a:tr>
                </a:tbl>
              </a:graphicData>
            </a:graphic>
          </p:graphicFrame>
        </mc:Choice>
        <mc:Fallback xmlns="">
          <p:graphicFrame>
            <p:nvGraphicFramePr>
              <p:cNvPr id="7" name="Content Placeholder 6">
                <a:extLst>
                  <a:ext uri="{FF2B5EF4-FFF2-40B4-BE49-F238E27FC236}">
                    <a16:creationId xmlns:a16="http://schemas.microsoft.com/office/drawing/2014/main" id="{4EA9C644-8A38-4E66-A6E3-3880336247CA}"/>
                  </a:ext>
                </a:extLst>
              </p:cNvPr>
              <p:cNvGraphicFramePr>
                <a:graphicFrameLocks noGrp="1"/>
              </p:cNvGraphicFramePr>
              <p:nvPr>
                <p:ph idx="1"/>
                <p:extLst>
                  <p:ext uri="{D42A27DB-BD31-4B8C-83A1-F6EECF244321}">
                    <p14:modId xmlns:p14="http://schemas.microsoft.com/office/powerpoint/2010/main" val="3071784410"/>
                  </p:ext>
                </p:extLst>
              </p:nvPr>
            </p:nvGraphicFramePr>
            <p:xfrm>
              <a:off x="1154113" y="2518044"/>
              <a:ext cx="10058400" cy="333756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475034291"/>
                        </a:ext>
                      </a:extLst>
                    </a:gridCol>
                    <a:gridCol w="1676400">
                      <a:extLst>
                        <a:ext uri="{9D8B030D-6E8A-4147-A177-3AD203B41FA5}">
                          <a16:colId xmlns:a16="http://schemas.microsoft.com/office/drawing/2014/main" val="4186028549"/>
                        </a:ext>
                      </a:extLst>
                    </a:gridCol>
                    <a:gridCol w="1676400">
                      <a:extLst>
                        <a:ext uri="{9D8B030D-6E8A-4147-A177-3AD203B41FA5}">
                          <a16:colId xmlns:a16="http://schemas.microsoft.com/office/drawing/2014/main" val="2848658987"/>
                        </a:ext>
                      </a:extLst>
                    </a:gridCol>
                    <a:gridCol w="1676400">
                      <a:extLst>
                        <a:ext uri="{9D8B030D-6E8A-4147-A177-3AD203B41FA5}">
                          <a16:colId xmlns:a16="http://schemas.microsoft.com/office/drawing/2014/main" val="2931708105"/>
                        </a:ext>
                      </a:extLst>
                    </a:gridCol>
                    <a:gridCol w="1676400">
                      <a:extLst>
                        <a:ext uri="{9D8B030D-6E8A-4147-A177-3AD203B41FA5}">
                          <a16:colId xmlns:a16="http://schemas.microsoft.com/office/drawing/2014/main" val="1120974602"/>
                        </a:ext>
                      </a:extLst>
                    </a:gridCol>
                    <a:gridCol w="1676400">
                      <a:extLst>
                        <a:ext uri="{9D8B030D-6E8A-4147-A177-3AD203B41FA5}">
                          <a16:colId xmlns:a16="http://schemas.microsoft.com/office/drawing/2014/main" val="294949877"/>
                        </a:ext>
                      </a:extLst>
                    </a:gridCol>
                  </a:tblGrid>
                  <a:tr h="370840">
                    <a:tc>
                      <a:txBody>
                        <a:bodyPr/>
                        <a:lstStyle/>
                        <a:p>
                          <a:pPr algn="ctr"/>
                          <a:r>
                            <a:rPr lang="en-US" dirty="0">
                              <a:solidFill>
                                <a:schemeClr val="tx1"/>
                              </a:solidFill>
                            </a:rPr>
                            <a:t>Gray Levels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No of pixels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PDF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CDF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(L-1)*CDF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500727" t="-8197" r="-727" b="-822951"/>
                          </a:stretch>
                        </a:blipFill>
                      </a:tcPr>
                    </a:tc>
                    <a:extLst>
                      <a:ext uri="{0D108BD9-81ED-4DB2-BD59-A6C34878D82A}">
                        <a16:rowId xmlns:a16="http://schemas.microsoft.com/office/drawing/2014/main" val="2622943914"/>
                      </a:ext>
                    </a:extLst>
                  </a:tr>
                  <a:tr h="370840">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823823"/>
                      </a:ext>
                    </a:extLst>
                  </a:tr>
                  <a:tr h="370840">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55550998"/>
                      </a:ext>
                    </a:extLst>
                  </a:tr>
                  <a:tr h="370840">
                    <a:tc>
                      <a:txBody>
                        <a:bodyPr/>
                        <a:lstStyle/>
                        <a:p>
                          <a:pPr algn="ctr"/>
                          <a:r>
                            <a:rPr lang="en-US"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81189151"/>
                      </a:ext>
                    </a:extLst>
                  </a:tr>
                  <a:tr h="370840">
                    <a:tc>
                      <a:txBody>
                        <a:bodyPr/>
                        <a:lstStyle/>
                        <a:p>
                          <a:pPr algn="ctr"/>
                          <a:r>
                            <a:rPr lang="en-US"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05200534"/>
                      </a:ext>
                    </a:extLst>
                  </a:tr>
                  <a:tr h="370840">
                    <a:tc>
                      <a:txBody>
                        <a:bodyPr/>
                        <a:lstStyle/>
                        <a:p>
                          <a:pPr algn="ctr"/>
                          <a:r>
                            <a:rPr lang="en-US"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2.17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61538000"/>
                      </a:ext>
                    </a:extLst>
                  </a:tr>
                  <a:tr h="370840">
                    <a:tc>
                      <a:txBody>
                        <a:bodyPr/>
                        <a:lstStyle/>
                        <a:p>
                          <a:pPr algn="ctr"/>
                          <a:r>
                            <a:rPr lang="en-US"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0.62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4.34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76683245"/>
                      </a:ext>
                    </a:extLst>
                  </a:tr>
                  <a:tr h="370840">
                    <a:tc>
                      <a:txBody>
                        <a:bodyPr/>
                        <a:lstStyle/>
                        <a:p>
                          <a:pPr algn="ctr"/>
                          <a:r>
                            <a:rPr lang="en-US"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6.09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28566868"/>
                      </a:ext>
                    </a:extLst>
                  </a:tr>
                  <a:tr h="370840">
                    <a:tc>
                      <a:txBody>
                        <a:bodyPr/>
                        <a:lstStyle/>
                        <a:p>
                          <a:pPr algn="ctr"/>
                          <a:r>
                            <a:rPr lang="en-US"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73002771"/>
                      </a:ext>
                    </a:extLst>
                  </a:tr>
                </a:tbl>
              </a:graphicData>
            </a:graphic>
          </p:graphicFrame>
        </mc:Fallback>
      </mc:AlternateContent>
      <p:sp>
        <p:nvSpPr>
          <p:cNvPr id="4" name="Date Placeholder 3">
            <a:extLst>
              <a:ext uri="{FF2B5EF4-FFF2-40B4-BE49-F238E27FC236}">
                <a16:creationId xmlns:a16="http://schemas.microsoft.com/office/drawing/2014/main" id="{C273F000-6904-413E-B21B-573A129719B6}"/>
              </a:ext>
            </a:extLst>
          </p:cNvPr>
          <p:cNvSpPr>
            <a:spLocks noGrp="1"/>
          </p:cNvSpPr>
          <p:nvPr>
            <p:ph type="dt" sz="half" idx="10"/>
          </p:nvPr>
        </p:nvSpPr>
        <p:spPr/>
        <p:txBody>
          <a:bodyPr/>
          <a:lstStyle/>
          <a:p>
            <a:pPr>
              <a:defRPr/>
            </a:pPr>
            <a:fld id="{DAD345AE-B275-4CE7-A38B-E3F8F3FE1212}" type="datetime1">
              <a:rPr lang="en-US" smtClean="0"/>
              <a:pPr>
                <a:defRPr/>
              </a:pPr>
              <a:t>6/2/2023</a:t>
            </a:fld>
            <a:endParaRPr lang="en-US" dirty="0"/>
          </a:p>
        </p:txBody>
      </p:sp>
      <p:sp>
        <p:nvSpPr>
          <p:cNvPr id="5" name="Footer Placeholder 4">
            <a:extLst>
              <a:ext uri="{FF2B5EF4-FFF2-40B4-BE49-F238E27FC236}">
                <a16:creationId xmlns:a16="http://schemas.microsoft.com/office/drawing/2014/main" id="{1407766F-8596-487E-9559-2DAC49150207}"/>
              </a:ext>
            </a:extLst>
          </p:cNvPr>
          <p:cNvSpPr>
            <a:spLocks noGrp="1"/>
          </p:cNvSpPr>
          <p:nvPr>
            <p:ph type="ftr" sz="quarter" idx="11"/>
          </p:nvPr>
        </p:nvSpPr>
        <p:spPr/>
        <p:txBody>
          <a:bodyPr/>
          <a:lstStyle/>
          <a:p>
            <a:pPr>
              <a:defRPr/>
            </a:pPr>
            <a:r>
              <a:rPr lang="en-US"/>
              <a:t>Spatial and Intensity Transformation</a:t>
            </a:r>
            <a:endParaRPr lang="en-US" dirty="0"/>
          </a:p>
        </p:txBody>
      </p:sp>
      <p:sp>
        <p:nvSpPr>
          <p:cNvPr id="6" name="Slide Number Placeholder 5">
            <a:extLst>
              <a:ext uri="{FF2B5EF4-FFF2-40B4-BE49-F238E27FC236}">
                <a16:creationId xmlns:a16="http://schemas.microsoft.com/office/drawing/2014/main" id="{8A86514E-7E89-49C2-AE10-ED7068A672A5}"/>
              </a:ext>
            </a:extLst>
          </p:cNvPr>
          <p:cNvSpPr>
            <a:spLocks noGrp="1"/>
          </p:cNvSpPr>
          <p:nvPr>
            <p:ph type="sldNum" sz="quarter" idx="12"/>
          </p:nvPr>
        </p:nvSpPr>
        <p:spPr/>
        <p:txBody>
          <a:bodyPr/>
          <a:lstStyle/>
          <a:p>
            <a:pPr>
              <a:defRPr/>
            </a:pPr>
            <a:fld id="{B742929E-3215-438D-B407-7DB5FA037565}" type="slidenum">
              <a:rPr lang="en-US" altLang="en-US" smtClean="0"/>
              <a:pPr>
                <a:defRPr/>
              </a:pPr>
              <a:t>99</a:t>
            </a:fld>
            <a:endParaRPr lang="en-US" altLang="en-US"/>
          </a:p>
        </p:txBody>
      </p:sp>
      <p:sp>
        <p:nvSpPr>
          <p:cNvPr id="8" name="Rectangle 7">
            <a:extLst>
              <a:ext uri="{FF2B5EF4-FFF2-40B4-BE49-F238E27FC236}">
                <a16:creationId xmlns:a16="http://schemas.microsoft.com/office/drawing/2014/main" id="{19B74FF3-D9BD-4C1A-A437-56F981ECA88E}"/>
              </a:ext>
            </a:extLst>
          </p:cNvPr>
          <p:cNvSpPr/>
          <p:nvPr/>
        </p:nvSpPr>
        <p:spPr>
          <a:xfrm>
            <a:off x="1096963" y="1919428"/>
            <a:ext cx="4478021" cy="400110"/>
          </a:xfrm>
          <a:prstGeom prst="rect">
            <a:avLst/>
          </a:prstGeom>
        </p:spPr>
        <p:txBody>
          <a:bodyPr wrap="none">
            <a:spAutoFit/>
          </a:bodyPr>
          <a:lstStyle/>
          <a:p>
            <a:pPr marL="0" indent="0">
              <a:buNone/>
            </a:pPr>
            <a:r>
              <a:rPr lang="en-US" sz="2000" b="1" dirty="0"/>
              <a:t>Histogram Equalization (Target image)</a:t>
            </a:r>
          </a:p>
        </p:txBody>
      </p:sp>
    </p:spTree>
    <p:extLst>
      <p:ext uri="{BB962C8B-B14F-4D97-AF65-F5344CB8AC3E}">
        <p14:creationId xmlns:p14="http://schemas.microsoft.com/office/powerpoint/2010/main" val="190810447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Custom 2">
      <a:majorFont>
        <a:latin typeface="Times New Roman"/>
        <a:ea typeface=""/>
        <a:cs typeface=""/>
      </a:majorFont>
      <a:minorFont>
        <a:latin typeface="Times New Roman"/>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4423</TotalTime>
  <Words>6462</Words>
  <Application>Microsoft Office PowerPoint</Application>
  <PresentationFormat>Widescreen</PresentationFormat>
  <Paragraphs>1835</Paragraphs>
  <Slides>122</Slides>
  <Notes>2</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122</vt:i4>
      </vt:variant>
    </vt:vector>
  </HeadingPairs>
  <TitlesOfParts>
    <vt:vector size="132" baseType="lpstr">
      <vt:lpstr>Calibri</vt:lpstr>
      <vt:lpstr>Cambria Math</vt:lpstr>
      <vt:lpstr>Georgia</vt:lpstr>
      <vt:lpstr>Gill Sans MT</vt:lpstr>
      <vt:lpstr>Symbol</vt:lpstr>
      <vt:lpstr>Times New Roman</vt:lpstr>
      <vt:lpstr>Verdana</vt:lpstr>
      <vt:lpstr>Wingdings</vt:lpstr>
      <vt:lpstr>Retrospect</vt:lpstr>
      <vt:lpstr>Equation</vt:lpstr>
      <vt:lpstr>Chapter 3 ~ Spatial and Intensity Transformation</vt:lpstr>
      <vt:lpstr>Image Quality Factors</vt:lpstr>
      <vt:lpstr>Contrast</vt:lpstr>
      <vt:lpstr>Brightness</vt:lpstr>
      <vt:lpstr>Spatial Resolution</vt:lpstr>
      <vt:lpstr>Spatial Resolution (Cont’d)</vt:lpstr>
      <vt:lpstr>Noise</vt:lpstr>
      <vt:lpstr>Image Processing</vt:lpstr>
      <vt:lpstr>Spatial Domain</vt:lpstr>
      <vt:lpstr>Frequency Domain</vt:lpstr>
      <vt:lpstr>Spatial Domain vs Frequency Domain</vt:lpstr>
      <vt:lpstr>Spatial Domain</vt:lpstr>
      <vt:lpstr>Point Processing</vt:lpstr>
      <vt:lpstr>Point Processing (Contrast Stretching)</vt:lpstr>
      <vt:lpstr>Point Processing (Thresholding)</vt:lpstr>
      <vt:lpstr>Point Processing (Thresholding)</vt:lpstr>
      <vt:lpstr>Point Processing (Thresholding)</vt:lpstr>
      <vt:lpstr>The Basics of Intensity Transformations and Spatial Filtering</vt:lpstr>
      <vt:lpstr>Neighborhood Processing</vt:lpstr>
      <vt:lpstr>Some Basic Intensity Transformation Functions</vt:lpstr>
      <vt:lpstr>Linear (Negative and Identity Transformation)</vt:lpstr>
      <vt:lpstr>Linear (Negative and Identity Transformation)</vt:lpstr>
      <vt:lpstr>Image Negatives</vt:lpstr>
      <vt:lpstr>Logarithmic Transformation (Log and Inverse Log)</vt:lpstr>
      <vt:lpstr>Logarithmic Transformation (Log and Inverse Log)</vt:lpstr>
      <vt:lpstr>Logarithmic Transformation (Log and Inverse Log)</vt:lpstr>
      <vt:lpstr>Logarithmic Transformation (Log and Inverse Log)</vt:lpstr>
      <vt:lpstr>Logarithmic Transformation (Log and Inverse Log)</vt:lpstr>
      <vt:lpstr>Uses of Logarithmic Transformation (Log and Inverse Log)</vt:lpstr>
      <vt:lpstr>Uses of Logarithmic Transformation (Log and Inverse Log)</vt:lpstr>
      <vt:lpstr>Power-Law or Gamma Correction (Transformation)</vt:lpstr>
      <vt:lpstr>Power-Law or Gamma Correction (Transformation)</vt:lpstr>
      <vt:lpstr>Power Law or Gamma Correction (Transformation) </vt:lpstr>
      <vt:lpstr>PowerPoint Presentation</vt:lpstr>
      <vt:lpstr>Power-Law or Gamma Correction (Transformation)</vt:lpstr>
      <vt:lpstr>Power-Law or Gamma Correction (Transformation)</vt:lpstr>
      <vt:lpstr>Power-Law or Gamma Correction (Transformation)</vt:lpstr>
      <vt:lpstr>Power-Law or Gamma Correction (Transformation)</vt:lpstr>
      <vt:lpstr>Piecewise Linear Transformation Functions</vt:lpstr>
      <vt:lpstr>Contrast Stretching</vt:lpstr>
      <vt:lpstr>Contrast Stretching</vt:lpstr>
      <vt:lpstr>Contrast Stretching</vt:lpstr>
      <vt:lpstr>Contrast Stretching</vt:lpstr>
      <vt:lpstr>Contrast Stretching</vt:lpstr>
      <vt:lpstr>Intensity Level Slicing</vt:lpstr>
      <vt:lpstr>Intensity Level Slicing</vt:lpstr>
      <vt:lpstr>Intensity Level Slicing</vt:lpstr>
      <vt:lpstr>Intensity Level Slicing</vt:lpstr>
      <vt:lpstr>Bit Plane Slicing</vt:lpstr>
      <vt:lpstr>Bit Plane Slicing</vt:lpstr>
      <vt:lpstr>Bit Plane Slicing</vt:lpstr>
      <vt:lpstr>Bit Plane Slicing</vt:lpstr>
      <vt:lpstr>Bit Plane Slicing</vt:lpstr>
      <vt:lpstr>Bit Plane Slicing</vt:lpstr>
      <vt:lpstr>Bit Plane Slicing</vt:lpstr>
      <vt:lpstr>Bit Plane Slicing</vt:lpstr>
      <vt:lpstr>Bit Plane Slicing</vt:lpstr>
      <vt:lpstr>Histogram Processing</vt:lpstr>
      <vt:lpstr>Histogram Processing</vt:lpstr>
      <vt:lpstr>Histogram Processing</vt:lpstr>
      <vt:lpstr>Histogram Processing</vt:lpstr>
      <vt:lpstr>Histogram Equalization</vt:lpstr>
      <vt:lpstr>Histogram Equalization</vt:lpstr>
      <vt:lpstr>Histogram Equalization</vt:lpstr>
      <vt:lpstr>Histogram Equalization</vt:lpstr>
      <vt:lpstr>Histogram Equalization</vt:lpstr>
      <vt:lpstr>Histogram Equalization</vt:lpstr>
      <vt:lpstr>Histogram Equalization</vt:lpstr>
      <vt:lpstr>Histogram Equalization</vt:lpstr>
      <vt:lpstr>Histogram Equalization</vt:lpstr>
      <vt:lpstr>Histogram Equalization</vt:lpstr>
      <vt:lpstr>Histogram Equalization</vt:lpstr>
      <vt:lpstr>Histogram Equalization</vt:lpstr>
      <vt:lpstr>Histogram Equalization</vt:lpstr>
      <vt:lpstr>Histogram Equalization</vt:lpstr>
      <vt:lpstr>Histogram Equalization</vt:lpstr>
      <vt:lpstr>Histogram Equalization</vt:lpstr>
      <vt:lpstr>Histogram Equalization</vt:lpstr>
      <vt:lpstr>Histogram Equalization</vt:lpstr>
      <vt:lpstr>Histogram Equalization</vt:lpstr>
      <vt:lpstr>Histogram Equalization</vt:lpstr>
      <vt:lpstr>Histogram Equalization</vt:lpstr>
      <vt:lpstr>Histogram Equalization</vt:lpstr>
      <vt:lpstr>Histogram Equalization</vt:lpstr>
      <vt:lpstr>Histogram Equalization</vt:lpstr>
      <vt:lpstr>Histogram Matching (Specification)</vt:lpstr>
      <vt:lpstr>Histogram Matching (Specification)</vt:lpstr>
      <vt:lpstr>Histogram Matching (Specification)</vt:lpstr>
      <vt:lpstr>Histogram Specification</vt:lpstr>
      <vt:lpstr>Histogram Specification</vt:lpstr>
      <vt:lpstr>Histogram Matching (Specification) </vt:lpstr>
      <vt:lpstr>Histogram Matching (Specification) </vt:lpstr>
      <vt:lpstr>Histogram Matching (Specification) </vt:lpstr>
      <vt:lpstr>Histogram Matching (Specification) </vt:lpstr>
      <vt:lpstr>Histogram Matching(Specification)</vt:lpstr>
      <vt:lpstr>Histogram Matching(Specification)</vt:lpstr>
      <vt:lpstr>Histogram Matching(Specification)</vt:lpstr>
      <vt:lpstr>Histogram Matching(Specification)</vt:lpstr>
      <vt:lpstr>Histogram Matching(Specification)</vt:lpstr>
      <vt:lpstr>Histogram Matching(Specification)</vt:lpstr>
      <vt:lpstr>Histogram Matching(Specification)</vt:lpstr>
      <vt:lpstr>Histogram Matching(Specification)</vt:lpstr>
      <vt:lpstr>Histogram Matching(Specification)</vt:lpstr>
      <vt:lpstr>Histogram Matching(Specification)</vt:lpstr>
      <vt:lpstr>Histogram Matching(Specification)</vt:lpstr>
      <vt:lpstr>Histogram Matching(Specification)</vt:lpstr>
      <vt:lpstr>Histogram Matching(Specification)</vt:lpstr>
      <vt:lpstr>Histogram Matching(Specification)</vt:lpstr>
      <vt:lpstr>Comparison Between Histogram Equalization and Specification</vt:lpstr>
      <vt:lpstr>Comparison Between Histogram Equalization and Specification</vt:lpstr>
      <vt:lpstr>Comparison Between Histogram Equalization and Specification</vt:lpstr>
      <vt:lpstr>Local Histogram Processing</vt:lpstr>
      <vt:lpstr>Local Histogram Processing</vt:lpstr>
      <vt:lpstr>Local Histogram Processing</vt:lpstr>
      <vt:lpstr>Local Histogram Processing</vt:lpstr>
      <vt:lpstr>Local Histogram Processing</vt:lpstr>
      <vt:lpstr>Local Histogram Processing</vt:lpstr>
      <vt:lpstr>Using Histogram Statistics for Image Enhancement</vt:lpstr>
      <vt:lpstr>Using Histogram Statistics for Image Enhancement</vt:lpstr>
      <vt:lpstr>Using Histogram Statistics for Image Enhancement</vt:lpstr>
      <vt:lpstr>Using Histogram Statistics for Image Enhancement</vt:lpstr>
      <vt:lpstr>Thank You </vt:lpstr>
    </vt:vector>
  </TitlesOfParts>
  <Compan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Gonzalez</dc:creator>
  <cp:lastModifiedBy>Mahedy Hasan</cp:lastModifiedBy>
  <cp:revision>279</cp:revision>
  <dcterms:created xsi:type="dcterms:W3CDTF">2007-06-23T21:11:31Z</dcterms:created>
  <dcterms:modified xsi:type="dcterms:W3CDTF">2023-06-02T12:30:46Z</dcterms:modified>
</cp:coreProperties>
</file>